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302" r:id="rId4"/>
    <p:sldId id="259" r:id="rId5"/>
    <p:sldId id="296" r:id="rId6"/>
    <p:sldId id="293" r:id="rId7"/>
    <p:sldId id="263" r:id="rId8"/>
    <p:sldId id="294" r:id="rId9"/>
    <p:sldId id="262" r:id="rId10"/>
    <p:sldId id="264" r:id="rId11"/>
    <p:sldId id="265" r:id="rId12"/>
    <p:sldId id="297" r:id="rId13"/>
    <p:sldId id="298" r:id="rId14"/>
    <p:sldId id="268" r:id="rId15"/>
    <p:sldId id="267" r:id="rId16"/>
    <p:sldId id="299" r:id="rId17"/>
    <p:sldId id="270" r:id="rId18"/>
    <p:sldId id="271" r:id="rId19"/>
    <p:sldId id="295" r:id="rId20"/>
    <p:sldId id="275" r:id="rId21"/>
    <p:sldId id="300" r:id="rId22"/>
    <p:sldId id="301" r:id="rId23"/>
    <p:sldId id="266" r:id="rId24"/>
    <p:sldId id="269" r:id="rId25"/>
    <p:sldId id="257" r:id="rId26"/>
    <p:sldId id="260" r:id="rId27"/>
    <p:sldId id="272" r:id="rId28"/>
    <p:sldId id="273" r:id="rId29"/>
    <p:sldId id="274" r:id="rId30"/>
    <p:sldId id="292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hpiYpxzU0VFewrfx/jsLcBi3w7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A4FF3"/>
    <a:srgbClr val="812DEF"/>
    <a:srgbClr val="E3DEFF"/>
    <a:srgbClr val="FFFFFF"/>
    <a:srgbClr val="5F5DF7"/>
    <a:srgbClr val="626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5BBF50-6F40-4852-9A8A-9245E24B5A04}">
  <a:tblStyle styleId="{9A5BBF50-6F40-4852-9A8A-9245E24B5A0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A141038-E07F-420D-AC23-51E98DB2F5B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78"/>
    <p:restoredTop sz="97831" autoAdjust="0"/>
  </p:normalViewPr>
  <p:slideViewPr>
    <p:cSldViewPr snapToGrid="0">
      <p:cViewPr varScale="1">
        <p:scale>
          <a:sx n="135" d="100"/>
          <a:sy n="135" d="100"/>
        </p:scale>
        <p:origin x="184" y="720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ko-K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3F32630F-D421-C922-F66F-D35FAC8EB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:notes">
            <a:extLst>
              <a:ext uri="{FF2B5EF4-FFF2-40B4-BE49-F238E27FC236}">
                <a16:creationId xmlns:a16="http://schemas.microsoft.com/office/drawing/2014/main" id="{0BC8E063-118B-9624-EAF3-6DED907E76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32:notes">
            <a:extLst>
              <a:ext uri="{FF2B5EF4-FFF2-40B4-BE49-F238E27FC236}">
                <a16:creationId xmlns:a16="http://schemas.microsoft.com/office/drawing/2014/main" id="{B83721BB-684E-FE9B-3368-CE6501316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413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022F3D2A-FAB3-995D-7EAB-7FC04DF42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:notes">
            <a:extLst>
              <a:ext uri="{FF2B5EF4-FFF2-40B4-BE49-F238E27FC236}">
                <a16:creationId xmlns:a16="http://schemas.microsoft.com/office/drawing/2014/main" id="{726CD22E-4614-2889-2CAC-107220447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36:notes">
            <a:extLst>
              <a:ext uri="{FF2B5EF4-FFF2-40B4-BE49-F238E27FC236}">
                <a16:creationId xmlns:a16="http://schemas.microsoft.com/office/drawing/2014/main" id="{09ED8286-67E9-C903-80F6-78AFDAD869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6136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D14DE935-4FD9-654D-1C26-367261F97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:notes">
            <a:extLst>
              <a:ext uri="{FF2B5EF4-FFF2-40B4-BE49-F238E27FC236}">
                <a16:creationId xmlns:a16="http://schemas.microsoft.com/office/drawing/2014/main" id="{28841D6E-3FEB-7A9D-9165-2BF67F4CF5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37:notes">
            <a:extLst>
              <a:ext uri="{FF2B5EF4-FFF2-40B4-BE49-F238E27FC236}">
                <a16:creationId xmlns:a16="http://schemas.microsoft.com/office/drawing/2014/main" id="{E9540F88-FAA7-2B47-3FFE-0EF996D1C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8276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>
          <a:extLst>
            <a:ext uri="{FF2B5EF4-FFF2-40B4-BE49-F238E27FC236}">
              <a16:creationId xmlns:a16="http://schemas.microsoft.com/office/drawing/2014/main" id="{9CAC6188-DDCD-1270-F857-2D24C3450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:notes">
            <a:extLst>
              <a:ext uri="{FF2B5EF4-FFF2-40B4-BE49-F238E27FC236}">
                <a16:creationId xmlns:a16="http://schemas.microsoft.com/office/drawing/2014/main" id="{D7F7EF35-DE40-6B53-A3A4-C8B7CBC500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p45:notes">
            <a:extLst>
              <a:ext uri="{FF2B5EF4-FFF2-40B4-BE49-F238E27FC236}">
                <a16:creationId xmlns:a16="http://schemas.microsoft.com/office/drawing/2014/main" id="{14C1F132-E8B9-9CBD-E142-A0AECEF90F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588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12" name="Google Shape;11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88735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1DD1E6A6-2E70-053E-2188-32BC8FB72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:notes">
            <a:extLst>
              <a:ext uri="{FF2B5EF4-FFF2-40B4-BE49-F238E27FC236}">
                <a16:creationId xmlns:a16="http://schemas.microsoft.com/office/drawing/2014/main" id="{633E83E3-160C-18E6-8198-DED0C95EB5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50:notes">
            <a:extLst>
              <a:ext uri="{FF2B5EF4-FFF2-40B4-BE49-F238E27FC236}">
                <a16:creationId xmlns:a16="http://schemas.microsoft.com/office/drawing/2014/main" id="{224B9EF9-420F-1F4E-463E-D2F6533730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222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053DADFC-9FC4-1278-DA2F-DBC560CBB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:notes">
            <a:extLst>
              <a:ext uri="{FF2B5EF4-FFF2-40B4-BE49-F238E27FC236}">
                <a16:creationId xmlns:a16="http://schemas.microsoft.com/office/drawing/2014/main" id="{28011173-94A4-4E0F-AAE6-BA8E4967ED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50:notes">
            <a:extLst>
              <a:ext uri="{FF2B5EF4-FFF2-40B4-BE49-F238E27FC236}">
                <a16:creationId xmlns:a16="http://schemas.microsoft.com/office/drawing/2014/main" id="{51259676-D578-0447-DEE7-60CA3FE29A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955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1760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92" name="Google Shape;9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20688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65" name="Google Shape;16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4369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0233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1551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171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782C5F88-E375-BB93-1D35-689C8EB90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:notes">
            <a:extLst>
              <a:ext uri="{FF2B5EF4-FFF2-40B4-BE49-F238E27FC236}">
                <a16:creationId xmlns:a16="http://schemas.microsoft.com/office/drawing/2014/main" id="{A0D9E3C9-EFAD-3FD9-4BA2-ED2E3C2E94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19:notes">
            <a:extLst>
              <a:ext uri="{FF2B5EF4-FFF2-40B4-BE49-F238E27FC236}">
                <a16:creationId xmlns:a16="http://schemas.microsoft.com/office/drawing/2014/main" id="{24A5E904-1971-7DDC-5E38-7CF7C10322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12" name="Google Shape;112;p19:notes">
            <a:extLst>
              <a:ext uri="{FF2B5EF4-FFF2-40B4-BE49-F238E27FC236}">
                <a16:creationId xmlns:a16="http://schemas.microsoft.com/office/drawing/2014/main" id="{EBFE985A-0FE1-3652-22CF-B7A3DEE45A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090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5" name="Google Shape;126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26" name="Google Shape;12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740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EDF354F3-0807-6746-3130-A46C7A00F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:notes">
            <a:extLst>
              <a:ext uri="{FF2B5EF4-FFF2-40B4-BE49-F238E27FC236}">
                <a16:creationId xmlns:a16="http://schemas.microsoft.com/office/drawing/2014/main" id="{3D47584A-57E7-7D05-42B2-B2B27A381A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6:notes">
            <a:extLst>
              <a:ext uri="{FF2B5EF4-FFF2-40B4-BE49-F238E27FC236}">
                <a16:creationId xmlns:a16="http://schemas.microsoft.com/office/drawing/2014/main" id="{051D8EC3-2C2F-6E66-357F-CDB039C83C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26" name="Google Shape;126;p26:notes">
            <a:extLst>
              <a:ext uri="{FF2B5EF4-FFF2-40B4-BE49-F238E27FC236}">
                <a16:creationId xmlns:a16="http://schemas.microsoft.com/office/drawing/2014/main" id="{676F3A4C-79EB-FC99-E342-8AFA466B56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8795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88222D75-B72F-969A-0610-947501943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:notes">
            <a:extLst>
              <a:ext uri="{FF2B5EF4-FFF2-40B4-BE49-F238E27FC236}">
                <a16:creationId xmlns:a16="http://schemas.microsoft.com/office/drawing/2014/main" id="{9ED5E8FE-E0C7-9A35-377D-D4AF979DDA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2:notes">
            <a:extLst>
              <a:ext uri="{FF2B5EF4-FFF2-40B4-BE49-F238E27FC236}">
                <a16:creationId xmlns:a16="http://schemas.microsoft.com/office/drawing/2014/main" id="{1A742C8D-CE77-CBD4-5985-F15A924015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2708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868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FB1122DC-58C6-0E06-BF06-0651430F6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:notes">
            <a:extLst>
              <a:ext uri="{FF2B5EF4-FFF2-40B4-BE49-F238E27FC236}">
                <a16:creationId xmlns:a16="http://schemas.microsoft.com/office/drawing/2014/main" id="{530055C7-154A-67C1-A96C-3AE0ED024B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32:notes">
            <a:extLst>
              <a:ext uri="{FF2B5EF4-FFF2-40B4-BE49-F238E27FC236}">
                <a16:creationId xmlns:a16="http://schemas.microsoft.com/office/drawing/2014/main" id="{14362428-B662-7622-9C27-8A9B4AA597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0148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00050" y="1488282"/>
            <a:ext cx="11329987" cy="468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mbria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600"/>
              <a:buFont typeface="Calibri"/>
              <a:buNone/>
              <a:defRPr sz="6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00049" y="1825625"/>
            <a:ext cx="56197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5578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400050" y="1488282"/>
            <a:ext cx="559752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400050" y="2312194"/>
            <a:ext cx="5597526" cy="387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6172199" y="1488282"/>
            <a:ext cx="55578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6172199" y="2312194"/>
            <a:ext cx="5557837" cy="387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 rot="5400000">
            <a:off x="3720703" y="-1832371"/>
            <a:ext cx="4688681" cy="1132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alibri"/>
              <a:buNone/>
              <a:defRPr sz="5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00050" y="1488282"/>
            <a:ext cx="11329987" cy="468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038" y="31750"/>
            <a:ext cx="788987" cy="26193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0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3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3.png"/><Relationship Id="rId7" Type="http://schemas.openxmlformats.org/officeDocument/2006/relationships/image" Target="../media/image3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3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2786339" y="5154017"/>
            <a:ext cx="6619322" cy="102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ko-KR" b="1" dirty="0"/>
              <a:t>Joohyung </a:t>
            </a:r>
            <a:r>
              <a:rPr lang="ko-KR" b="1" dirty="0" err="1"/>
              <a:t>Yu</a:t>
            </a:r>
            <a:r>
              <a:rPr lang="en-US" altLang="ko-KR" b="1" dirty="0"/>
              <a:t>n</a:t>
            </a:r>
            <a:r>
              <a:rPr lang="en-US" altLang="ko-KR" dirty="0"/>
              <a:t>, Doyup Lee, and Wook-Shin Han*</a:t>
            </a:r>
            <a:endParaRPr dirty="0"/>
          </a:p>
        </p:txBody>
      </p:sp>
      <p:sp>
        <p:nvSpPr>
          <p:cNvPr id="88" name="Google Shape;88;p1"/>
          <p:cNvSpPr txBox="1"/>
          <p:nvPr/>
        </p:nvSpPr>
        <p:spPr>
          <a:xfrm>
            <a:off x="419250" y="2205872"/>
            <a:ext cx="11353500" cy="182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LILaC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Interacting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Layered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Open-domain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Multihop</a:t>
            </a:r>
            <a:r>
              <a:rPr lang="ko-K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Retrieval</a:t>
            </a:r>
            <a:endParaRPr dirty="0"/>
          </a:p>
        </p:txBody>
      </p:sp>
      <p:pic>
        <p:nvPicPr>
          <p:cNvPr id="3" name="그림 2" descr="텍스트, 폰트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51C763-7644-7D02-567A-0CFB9AD98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5597534"/>
            <a:ext cx="2616200" cy="1207376"/>
          </a:xfrm>
          <a:prstGeom prst="rect">
            <a:avLst/>
          </a:prstGeom>
        </p:spPr>
      </p:pic>
      <p:pic>
        <p:nvPicPr>
          <p:cNvPr id="2050" name="Picture 2" descr="KJMD 2025">
            <a:extLst>
              <a:ext uri="{FF2B5EF4-FFF2-40B4-BE49-F238E27FC236}">
                <a16:creationId xmlns:a16="http://schemas.microsoft.com/office/drawing/2014/main" id="{E0544F97-F875-6CAD-A595-6DAB3B58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760" y="5539778"/>
            <a:ext cx="2103120" cy="126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대학생멘토링: 포항공대 화학과 멘토 스토리 (드림팩토리에듀) : 네이버 블로그">
            <a:extLst>
              <a:ext uri="{FF2B5EF4-FFF2-40B4-BE49-F238E27FC236}">
                <a16:creationId xmlns:a16="http://schemas.microsoft.com/office/drawing/2014/main" id="{11609CFF-D591-CB50-EB8C-5D22EFE6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600" y="0"/>
            <a:ext cx="1998173" cy="18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unway ML – AI Toolkit for Video and Image Editing - Replace Humans">
            <a:extLst>
              <a:ext uri="{FF2B5EF4-FFF2-40B4-BE49-F238E27FC236}">
                <a16:creationId xmlns:a16="http://schemas.microsoft.com/office/drawing/2014/main" id="{92D367CA-464C-DF68-ACC6-DE9E05407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1" b="36161"/>
          <a:stretch>
            <a:fillRect/>
          </a:stretch>
        </p:blipFill>
        <p:spPr bwMode="auto">
          <a:xfrm>
            <a:off x="7569724" y="0"/>
            <a:ext cx="2708876" cy="7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10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9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41152"/>
              <a:buNone/>
            </a:pPr>
            <a:r>
              <a:rPr lang="ko-KR"/>
              <a:t>Layered Component Graph Construction</a:t>
            </a:r>
            <a:endParaRPr/>
          </a:p>
        </p:txBody>
      </p:sp>
      <p:sp>
        <p:nvSpPr>
          <p:cNvPr id="198" name="Google Shape;198;p39"/>
          <p:cNvSpPr/>
          <p:nvPr/>
        </p:nvSpPr>
        <p:spPr>
          <a:xfrm>
            <a:off x="750888" y="15430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 txBox="1">
            <a:spLocks noGrp="1"/>
          </p:cNvSpPr>
          <p:nvPr>
            <p:ph type="body" idx="1"/>
          </p:nvPr>
        </p:nvSpPr>
        <p:spPr>
          <a:xfrm>
            <a:off x="8878087" y="1469535"/>
            <a:ext cx="3154680" cy="505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ko-KR" sz="1800" b="1" dirty="0" err="1"/>
              <a:t>Component</a:t>
            </a:r>
            <a:r>
              <a:rPr lang="ko-KR" sz="1800" b="1" dirty="0"/>
              <a:t> Tree </a:t>
            </a:r>
            <a:r>
              <a:rPr lang="ko-KR" sz="1800" b="1" dirty="0" err="1"/>
              <a:t>Generation</a:t>
            </a:r>
            <a:endParaRPr sz="1800" dirty="0"/>
          </a:p>
          <a:p>
            <a:pPr marL="2540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ko-KR" sz="1600" dirty="0" err="1"/>
              <a:t>Break</a:t>
            </a:r>
            <a:r>
              <a:rPr lang="ko-KR" sz="1600" dirty="0"/>
              <a:t> </a:t>
            </a:r>
            <a:r>
              <a:rPr lang="ko-KR" sz="1600" dirty="0" err="1"/>
              <a:t>down</a:t>
            </a:r>
            <a:r>
              <a:rPr lang="ko-KR" sz="1600" dirty="0"/>
              <a:t> </a:t>
            </a:r>
            <a:r>
              <a:rPr lang="ko-KR" sz="1600" dirty="0" err="1"/>
              <a:t>components</a:t>
            </a:r>
            <a:r>
              <a:rPr lang="ko-KR" sz="1600" dirty="0"/>
              <a:t> </a:t>
            </a:r>
            <a:r>
              <a:rPr lang="ko-KR" sz="1600" dirty="0" err="1"/>
              <a:t>into</a:t>
            </a:r>
            <a:r>
              <a:rPr lang="ko-KR" sz="1600" dirty="0"/>
              <a:t> </a:t>
            </a:r>
            <a:r>
              <a:rPr lang="ko-KR" sz="1600" dirty="0" err="1"/>
              <a:t>subcomponents</a:t>
            </a:r>
            <a:br>
              <a:rPr lang="ko-KR" sz="1600" dirty="0"/>
            </a:br>
            <a:r>
              <a:rPr lang="ko-KR" sz="1600" b="1" dirty="0"/>
              <a:t>·</a:t>
            </a:r>
            <a:r>
              <a:rPr lang="ko-KR" sz="1600" dirty="0"/>
              <a:t> </a:t>
            </a:r>
            <a:r>
              <a:rPr lang="ko-KR" sz="1600" dirty="0" err="1"/>
              <a:t>Passage</a:t>
            </a:r>
            <a:r>
              <a:rPr lang="ko-KR" sz="1600" dirty="0"/>
              <a:t> -&gt; </a:t>
            </a:r>
            <a:r>
              <a:rPr lang="ko-KR" sz="1600" dirty="0" err="1"/>
              <a:t>Split</a:t>
            </a:r>
            <a:r>
              <a:rPr lang="ko-KR" sz="1600" dirty="0"/>
              <a:t> </a:t>
            </a:r>
            <a:r>
              <a:rPr lang="ko-KR" sz="1600" dirty="0" err="1"/>
              <a:t>into</a:t>
            </a:r>
            <a:r>
              <a:rPr lang="ko-KR" sz="1600" dirty="0"/>
              <a:t> </a:t>
            </a:r>
            <a:r>
              <a:rPr lang="ko-KR" sz="1600" dirty="0" err="1"/>
              <a:t>sentence</a:t>
            </a:r>
            <a:r>
              <a:rPr lang="en-US" altLang="ko-KR" sz="1600" dirty="0"/>
              <a:t>s</a:t>
            </a:r>
            <a:br>
              <a:rPr lang="ko-KR" sz="1600" dirty="0"/>
            </a:br>
            <a:r>
              <a:rPr lang="ko-KR" sz="1600" b="1" dirty="0"/>
              <a:t>· </a:t>
            </a:r>
            <a:r>
              <a:rPr lang="ko-KR" sz="1600" dirty="0" err="1"/>
              <a:t>Table</a:t>
            </a:r>
            <a:r>
              <a:rPr lang="ko-KR" sz="1600" dirty="0"/>
              <a:t> -&gt; </a:t>
            </a:r>
            <a:r>
              <a:rPr lang="ko-KR" sz="1600" dirty="0" err="1"/>
              <a:t>Split</a:t>
            </a:r>
            <a:r>
              <a:rPr lang="ko-KR" sz="1600" dirty="0"/>
              <a:t> </a:t>
            </a:r>
            <a:r>
              <a:rPr lang="ko-KR" sz="1600" dirty="0" err="1"/>
              <a:t>into</a:t>
            </a:r>
            <a:r>
              <a:rPr lang="ko-KR" sz="1600" dirty="0"/>
              <a:t> </a:t>
            </a:r>
            <a:r>
              <a:rPr lang="ko-KR" sz="1600" dirty="0" err="1"/>
              <a:t>rows</a:t>
            </a:r>
            <a:br>
              <a:rPr lang="ko-KR" sz="1600" dirty="0"/>
            </a:br>
            <a:r>
              <a:rPr lang="ko-KR" sz="1600" b="1" dirty="0"/>
              <a:t>· </a:t>
            </a:r>
            <a:r>
              <a:rPr lang="ko-KR" sz="1600" dirty="0" err="1"/>
              <a:t>Image</a:t>
            </a:r>
            <a:r>
              <a:rPr lang="ko-KR" sz="1600" dirty="0"/>
              <a:t> -&gt; </a:t>
            </a:r>
            <a:r>
              <a:rPr lang="ko-KR" sz="1600" dirty="0" err="1"/>
              <a:t>Detect</a:t>
            </a:r>
            <a:r>
              <a:rPr lang="ko-KR" sz="1600" dirty="0"/>
              <a:t> </a:t>
            </a:r>
            <a:r>
              <a:rPr lang="ko-KR" sz="1600" dirty="0" err="1"/>
              <a:t>subimages</a:t>
            </a:r>
            <a:endParaRPr lang="en-US" altLang="ko-KR" sz="1600" dirty="0"/>
          </a:p>
          <a:p>
            <a:pPr marL="2540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ko-KR" sz="1600" dirty="0" err="1"/>
              <a:t>Connect</a:t>
            </a:r>
            <a:r>
              <a:rPr lang="ko-KR" sz="1600" dirty="0"/>
              <a:t> </a:t>
            </a:r>
            <a:r>
              <a:rPr lang="ko-KR" sz="1600" dirty="0" err="1"/>
              <a:t>each</a:t>
            </a:r>
            <a:r>
              <a:rPr lang="ko-KR" sz="1600" dirty="0"/>
              <a:t> </a:t>
            </a:r>
            <a:r>
              <a:rPr lang="ko-KR" sz="1600" dirty="0" err="1"/>
              <a:t>component</a:t>
            </a:r>
            <a:r>
              <a:rPr lang="ko-KR" sz="1600" dirty="0"/>
              <a:t> </a:t>
            </a:r>
            <a:r>
              <a:rPr lang="ko-KR" sz="1600" dirty="0" err="1"/>
              <a:t>with</a:t>
            </a:r>
            <a:r>
              <a:rPr lang="ko-KR" sz="1600" dirty="0"/>
              <a:t> </a:t>
            </a:r>
            <a:r>
              <a:rPr lang="ko-KR" sz="1600" dirty="0" err="1"/>
              <a:t>its</a:t>
            </a:r>
            <a:r>
              <a:rPr lang="ko-KR" sz="1600" dirty="0"/>
              <a:t> </a:t>
            </a:r>
            <a:r>
              <a:rPr lang="ko-KR" sz="1600" dirty="0" err="1"/>
              <a:t>subcomponents</a:t>
            </a:r>
            <a:r>
              <a:rPr lang="ko-KR" sz="1600" dirty="0"/>
              <a:t>.</a:t>
            </a:r>
            <a:endParaRPr sz="1200" dirty="0"/>
          </a:p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ko-KR" sz="1800" b="1" dirty="0" err="1"/>
              <a:t>Inter-Component</a:t>
            </a:r>
            <a:r>
              <a:rPr lang="ko-KR" sz="1800" b="1" dirty="0"/>
              <a:t> </a:t>
            </a:r>
            <a:r>
              <a:rPr lang="ko-KR" sz="1800" b="1" dirty="0" err="1"/>
              <a:t>Edge</a:t>
            </a:r>
            <a:r>
              <a:rPr lang="ko-KR" sz="1800" b="1" dirty="0"/>
              <a:t> </a:t>
            </a:r>
            <a:r>
              <a:rPr lang="ko-KR" sz="1800" b="1" dirty="0" err="1"/>
              <a:t>Generation</a:t>
            </a:r>
            <a:endParaRPr sz="1800" dirty="0"/>
          </a:p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ko-KR" sz="1600" dirty="0" err="1"/>
              <a:t>Generate</a:t>
            </a:r>
            <a:r>
              <a:rPr lang="ko-KR" sz="1600" dirty="0"/>
              <a:t> </a:t>
            </a:r>
            <a:r>
              <a:rPr lang="ko-KR" sz="1600" dirty="0" err="1"/>
              <a:t>an</a:t>
            </a:r>
            <a:r>
              <a:rPr lang="ko-KR" sz="1600" dirty="0"/>
              <a:t> </a:t>
            </a:r>
            <a:r>
              <a:rPr lang="ko-KR" sz="1600" dirty="0" err="1"/>
              <a:t>undirected</a:t>
            </a:r>
            <a:r>
              <a:rPr lang="ko-KR" sz="1600" dirty="0"/>
              <a:t> </a:t>
            </a:r>
            <a:r>
              <a:rPr lang="ko-KR" sz="1600" dirty="0" err="1"/>
              <a:t>edge</a:t>
            </a:r>
            <a:r>
              <a:rPr lang="ko-KR" sz="1600" dirty="0"/>
              <a:t> </a:t>
            </a:r>
            <a:r>
              <a:rPr lang="ko-KR" sz="1600" dirty="0" err="1"/>
              <a:t>for</a:t>
            </a:r>
            <a:r>
              <a:rPr lang="ko-KR" sz="1600" dirty="0"/>
              <a:t> </a:t>
            </a:r>
            <a:endParaRPr dirty="0"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ko-KR" sz="1600" dirty="0" err="1"/>
              <a:t>Every</a:t>
            </a:r>
            <a:r>
              <a:rPr lang="ko-KR" sz="1600" dirty="0"/>
              <a:t> </a:t>
            </a:r>
            <a:r>
              <a:rPr lang="ko-KR" sz="1600" dirty="0" err="1"/>
              <a:t>pair</a:t>
            </a:r>
            <a:r>
              <a:rPr lang="ko-KR" sz="1600" dirty="0"/>
              <a:t> of </a:t>
            </a:r>
            <a:r>
              <a:rPr lang="ko-KR" sz="1600" dirty="0" err="1"/>
              <a:t>components</a:t>
            </a:r>
            <a:r>
              <a:rPr lang="ko-KR" sz="1600" dirty="0"/>
              <a:t> </a:t>
            </a:r>
            <a:r>
              <a:rPr lang="ko-KR" sz="1600" dirty="0" err="1"/>
              <a:t>within</a:t>
            </a:r>
            <a:r>
              <a:rPr lang="ko-KR" sz="1600" dirty="0"/>
              <a:t> </a:t>
            </a:r>
            <a:r>
              <a:rPr lang="ko-KR" sz="1600" dirty="0" err="1"/>
              <a:t>the</a:t>
            </a:r>
            <a:r>
              <a:rPr lang="ko-KR" sz="1600" dirty="0"/>
              <a:t> </a:t>
            </a:r>
            <a:r>
              <a:rPr lang="ko-KR" sz="1600" dirty="0" err="1"/>
              <a:t>same</a:t>
            </a:r>
            <a:r>
              <a:rPr lang="ko-KR" sz="1600" dirty="0"/>
              <a:t> </a:t>
            </a:r>
            <a:r>
              <a:rPr lang="ko-KR" sz="1600" dirty="0" err="1"/>
              <a:t>document</a:t>
            </a:r>
            <a:r>
              <a:rPr lang="ko-KR" sz="1600" dirty="0"/>
              <a:t>.</a:t>
            </a:r>
            <a:endParaRPr dirty="0"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ko-KR" sz="1600" dirty="0" err="1"/>
              <a:t>Every</a:t>
            </a:r>
            <a:r>
              <a:rPr lang="ko-KR" sz="1600" dirty="0"/>
              <a:t> </a:t>
            </a:r>
            <a:r>
              <a:rPr lang="ko-KR" sz="1600" dirty="0" err="1"/>
              <a:t>pair</a:t>
            </a:r>
            <a:r>
              <a:rPr lang="ko-KR" sz="1600" dirty="0"/>
              <a:t> of </a:t>
            </a:r>
            <a:r>
              <a:rPr lang="ko-KR" sz="1600" dirty="0" err="1"/>
              <a:t>component</a:t>
            </a:r>
            <a:r>
              <a:rPr lang="ko-KR" sz="1600" dirty="0"/>
              <a:t> </a:t>
            </a:r>
            <a:r>
              <a:rPr lang="ko-KR" sz="1600" dirty="0" err="1"/>
              <a:t>with</a:t>
            </a:r>
            <a:r>
              <a:rPr lang="ko-KR" sz="1600" dirty="0"/>
              <a:t> </a:t>
            </a:r>
            <a:r>
              <a:rPr lang="ko-KR" sz="1600" dirty="0" err="1"/>
              <a:t>its</a:t>
            </a:r>
            <a:r>
              <a:rPr lang="ko-KR" sz="1600" dirty="0"/>
              <a:t> </a:t>
            </a:r>
            <a:r>
              <a:rPr lang="ko-KR" sz="1600" dirty="0" err="1"/>
              <a:t>linked</a:t>
            </a:r>
            <a:r>
              <a:rPr lang="ko-KR" sz="1600" dirty="0"/>
              <a:t> </a:t>
            </a:r>
            <a:r>
              <a:rPr lang="ko-KR" sz="1600" dirty="0" err="1"/>
              <a:t>document’s</a:t>
            </a:r>
            <a:r>
              <a:rPr lang="ko-KR" sz="1600" dirty="0"/>
              <a:t> </a:t>
            </a:r>
            <a:r>
              <a:rPr lang="ko-KR" sz="1600" dirty="0" err="1"/>
              <a:t>components</a:t>
            </a:r>
            <a:r>
              <a:rPr lang="ko-KR" sz="1600" dirty="0"/>
              <a:t>.</a:t>
            </a:r>
            <a:endParaRPr lang="en-US" altLang="ko-KR" sz="1600" dirty="0"/>
          </a:p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altLang="ko-KR" sz="1800" b="1" dirty="0"/>
              <a:t>Embedding Generation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706BC3E-2D00-69A5-A8E7-3B38959C1C42}"/>
              </a:ext>
            </a:extLst>
          </p:cNvPr>
          <p:cNvGrpSpPr/>
          <p:nvPr/>
        </p:nvGrpSpPr>
        <p:grpSpPr>
          <a:xfrm>
            <a:off x="4165429" y="5095030"/>
            <a:ext cx="4295846" cy="930350"/>
            <a:chOff x="11336656" y="4720846"/>
            <a:chExt cx="5127234" cy="884771"/>
          </a:xfrm>
          <a:solidFill>
            <a:srgbClr val="E3DEFF"/>
          </a:solidFill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8407898E-347D-7B29-D5A3-C8BCD138D0F9}"/>
                </a:ext>
              </a:extLst>
            </p:cNvPr>
            <p:cNvSpPr/>
            <p:nvPr/>
          </p:nvSpPr>
          <p:spPr>
            <a:xfrm>
              <a:off x="13644352" y="4720846"/>
              <a:ext cx="519057" cy="884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4" name="직각 삼각형[R] 3">
              <a:extLst>
                <a:ext uri="{FF2B5EF4-FFF2-40B4-BE49-F238E27FC236}">
                  <a16:creationId xmlns:a16="http://schemas.microsoft.com/office/drawing/2014/main" id="{9A3B1C45-9110-E9F7-D09A-859D6249B7E0}"/>
                </a:ext>
              </a:extLst>
            </p:cNvPr>
            <p:cNvSpPr/>
            <p:nvPr/>
          </p:nvSpPr>
          <p:spPr>
            <a:xfrm rot="10800000">
              <a:off x="11336656" y="4722941"/>
              <a:ext cx="2307695" cy="87719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5" name="직각 삼각형[R] 4">
              <a:extLst>
                <a:ext uri="{FF2B5EF4-FFF2-40B4-BE49-F238E27FC236}">
                  <a16:creationId xmlns:a16="http://schemas.microsoft.com/office/drawing/2014/main" id="{1F148D02-B582-11A8-DBFB-5C9C2764FE5F}"/>
                </a:ext>
              </a:extLst>
            </p:cNvPr>
            <p:cNvSpPr/>
            <p:nvPr/>
          </p:nvSpPr>
          <p:spPr>
            <a:xfrm>
              <a:off x="14156195" y="4728421"/>
              <a:ext cx="2307695" cy="87719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</p:grp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2D609B43-6ADC-CCC3-9255-FEBB7465A942}"/>
              </a:ext>
            </a:extLst>
          </p:cNvPr>
          <p:cNvSpPr/>
          <p:nvPr/>
        </p:nvSpPr>
        <p:spPr>
          <a:xfrm>
            <a:off x="2160330" y="2120419"/>
            <a:ext cx="6570311" cy="4129120"/>
          </a:xfrm>
          <a:prstGeom prst="roundRect">
            <a:avLst>
              <a:gd name="adj" fmla="val 2866"/>
            </a:avLst>
          </a:prstGeom>
          <a:noFill/>
          <a:ln w="38100">
            <a:solidFill>
              <a:srgbClr val="5E5EF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49F3365C-572D-F963-FF55-CA7F4EC5EFEE}"/>
              </a:ext>
            </a:extLst>
          </p:cNvPr>
          <p:cNvSpPr/>
          <p:nvPr/>
        </p:nvSpPr>
        <p:spPr>
          <a:xfrm>
            <a:off x="264165" y="1864044"/>
            <a:ext cx="1671918" cy="4417646"/>
          </a:xfrm>
          <a:prstGeom prst="roundRect">
            <a:avLst>
              <a:gd name="adj" fmla="val 5824"/>
            </a:avLst>
          </a:prstGeom>
          <a:noFill/>
          <a:ln w="3810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8A71CCEC-F9C6-DC25-BA2E-6C4CA718DE4C}"/>
              </a:ext>
            </a:extLst>
          </p:cNvPr>
          <p:cNvGrpSpPr/>
          <p:nvPr/>
        </p:nvGrpSpPr>
        <p:grpSpPr>
          <a:xfrm>
            <a:off x="5257372" y="3280318"/>
            <a:ext cx="317809" cy="271638"/>
            <a:chOff x="6527891" y="3650631"/>
            <a:chExt cx="572212" cy="489081"/>
          </a:xfrm>
        </p:grpSpPr>
        <p:sp>
          <p:nvSpPr>
            <p:cNvPr id="9" name="모서리가 둥근 직사각형 8">
              <a:extLst>
                <a:ext uri="{FF2B5EF4-FFF2-40B4-BE49-F238E27FC236}">
                  <a16:creationId xmlns:a16="http://schemas.microsoft.com/office/drawing/2014/main" id="{D1EB6897-77AD-A2F1-257A-193C5C085F66}"/>
                </a:ext>
              </a:extLst>
            </p:cNvPr>
            <p:cNvSpPr/>
            <p:nvPr/>
          </p:nvSpPr>
          <p:spPr>
            <a:xfrm>
              <a:off x="6527891" y="3650631"/>
              <a:ext cx="572212" cy="489081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" name="삼각형 9">
              <a:extLst>
                <a:ext uri="{FF2B5EF4-FFF2-40B4-BE49-F238E27FC236}">
                  <a16:creationId xmlns:a16="http://schemas.microsoft.com/office/drawing/2014/main" id="{F4A75D32-B11A-3471-DB31-621365C1FE51}"/>
                </a:ext>
              </a:extLst>
            </p:cNvPr>
            <p:cNvSpPr/>
            <p:nvPr/>
          </p:nvSpPr>
          <p:spPr>
            <a:xfrm>
              <a:off x="6581776" y="3757259"/>
              <a:ext cx="446647" cy="293014"/>
            </a:xfrm>
            <a:prstGeom prst="triangle">
              <a:avLst/>
            </a:prstGeom>
            <a:solidFill>
              <a:srgbClr val="5E5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827A4DC-7007-5388-8206-56BE987A4C51}"/>
              </a:ext>
            </a:extLst>
          </p:cNvPr>
          <p:cNvGrpSpPr/>
          <p:nvPr/>
        </p:nvGrpSpPr>
        <p:grpSpPr>
          <a:xfrm>
            <a:off x="6216041" y="3281151"/>
            <a:ext cx="279583" cy="269965"/>
            <a:chOff x="8025081" y="3750663"/>
            <a:chExt cx="402908" cy="389048"/>
          </a:xfrm>
        </p:grpSpPr>
        <p:sp>
          <p:nvSpPr>
            <p:cNvPr id="12" name="모서리가 둥근 직사각형 11">
              <a:extLst>
                <a:ext uri="{FF2B5EF4-FFF2-40B4-BE49-F238E27FC236}">
                  <a16:creationId xmlns:a16="http://schemas.microsoft.com/office/drawing/2014/main" id="{278C2CAE-F7E2-91AD-15A7-AD2D31165333}"/>
                </a:ext>
              </a:extLst>
            </p:cNvPr>
            <p:cNvSpPr/>
            <p:nvPr/>
          </p:nvSpPr>
          <p:spPr>
            <a:xfrm>
              <a:off x="8025081" y="3750663"/>
              <a:ext cx="402908" cy="389048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E802A7F7-C9F5-E9D8-C296-3D7477E0E3C2}"/>
                </a:ext>
              </a:extLst>
            </p:cNvPr>
            <p:cNvSpPr/>
            <p:nvPr/>
          </p:nvSpPr>
          <p:spPr>
            <a:xfrm>
              <a:off x="8104841" y="3843234"/>
              <a:ext cx="185419" cy="185419"/>
            </a:xfrm>
            <a:prstGeom prst="ellipse">
              <a:avLst/>
            </a:prstGeom>
            <a:solidFill>
              <a:srgbClr val="5E5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F226D76-8DEB-2EA4-81DA-DDB93685397C}"/>
              </a:ext>
            </a:extLst>
          </p:cNvPr>
          <p:cNvGrpSpPr/>
          <p:nvPr/>
        </p:nvGrpSpPr>
        <p:grpSpPr>
          <a:xfrm>
            <a:off x="5692064" y="3207155"/>
            <a:ext cx="422500" cy="339658"/>
            <a:chOff x="7202443" y="3569447"/>
            <a:chExt cx="709352" cy="570265"/>
          </a:xfrm>
        </p:grpSpPr>
        <p:sp>
          <p:nvSpPr>
            <p:cNvPr id="15" name="모서리가 둥근 직사각형 14">
              <a:extLst>
                <a:ext uri="{FF2B5EF4-FFF2-40B4-BE49-F238E27FC236}">
                  <a16:creationId xmlns:a16="http://schemas.microsoft.com/office/drawing/2014/main" id="{1C224CCF-F1A8-4402-833F-89B608A0AFE9}"/>
                </a:ext>
              </a:extLst>
            </p:cNvPr>
            <p:cNvSpPr/>
            <p:nvPr/>
          </p:nvSpPr>
          <p:spPr>
            <a:xfrm>
              <a:off x="7202443" y="3569447"/>
              <a:ext cx="709352" cy="570265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6" name="삼각형 15">
              <a:extLst>
                <a:ext uri="{FF2B5EF4-FFF2-40B4-BE49-F238E27FC236}">
                  <a16:creationId xmlns:a16="http://schemas.microsoft.com/office/drawing/2014/main" id="{8EB0BAEB-5A5C-DA7D-F3D9-9B150BED6DA2}"/>
                </a:ext>
              </a:extLst>
            </p:cNvPr>
            <p:cNvSpPr/>
            <p:nvPr/>
          </p:nvSpPr>
          <p:spPr>
            <a:xfrm>
              <a:off x="7246418" y="3690435"/>
              <a:ext cx="579528" cy="359838"/>
            </a:xfrm>
            <a:prstGeom prst="triangle">
              <a:avLst/>
            </a:prstGeom>
            <a:solidFill>
              <a:srgbClr val="5E5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8D22818-6460-75A5-0E20-6CE5791937D4}"/>
              </a:ext>
            </a:extLst>
          </p:cNvPr>
          <p:cNvGrpSpPr/>
          <p:nvPr/>
        </p:nvGrpSpPr>
        <p:grpSpPr>
          <a:xfrm>
            <a:off x="4553436" y="3199526"/>
            <a:ext cx="373420" cy="322821"/>
            <a:chOff x="1362075" y="-518319"/>
            <a:chExt cx="487373" cy="421333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D9A45A0B-A06C-0CFB-7EDD-087A1A2E50B9}"/>
                </a:ext>
              </a:extLst>
            </p:cNvPr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/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19" name="직선 연결선[R] 18">
              <a:extLst>
                <a:ext uri="{FF2B5EF4-FFF2-40B4-BE49-F238E27FC236}">
                  <a16:creationId xmlns:a16="http://schemas.microsoft.com/office/drawing/2014/main" id="{D1C1E540-4BA0-558C-B783-7E44C5C8548D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F9ECF1-A710-4E86-B524-007C748BDFA3}"/>
              </a:ext>
            </a:extLst>
          </p:cNvPr>
          <p:cNvGrpSpPr/>
          <p:nvPr/>
        </p:nvGrpSpPr>
        <p:grpSpPr>
          <a:xfrm>
            <a:off x="4114938" y="3203778"/>
            <a:ext cx="373420" cy="322821"/>
            <a:chOff x="1362075" y="-518319"/>
            <a:chExt cx="487373" cy="421333"/>
          </a:xfrm>
        </p:grpSpPr>
        <p:sp>
          <p:nvSpPr>
            <p:cNvPr id="21" name="모서리가 둥근 직사각형 20">
              <a:extLst>
                <a:ext uri="{FF2B5EF4-FFF2-40B4-BE49-F238E27FC236}">
                  <a16:creationId xmlns:a16="http://schemas.microsoft.com/office/drawing/2014/main" id="{37A23543-4FD5-7084-9B75-4E9B76317E72}"/>
                </a:ext>
              </a:extLst>
            </p:cNvPr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/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2" name="직선 연결선[R] 21">
              <a:extLst>
                <a:ext uri="{FF2B5EF4-FFF2-40B4-BE49-F238E27FC236}">
                  <a16:creationId xmlns:a16="http://schemas.microsoft.com/office/drawing/2014/main" id="{BDD460CE-C8F0-99AB-827F-44B1755A51B0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ADAF0684-66AD-2A45-AA3A-BF3087FE1407}"/>
              </a:ext>
            </a:extLst>
          </p:cNvPr>
          <p:cNvSpPr/>
          <p:nvPr/>
        </p:nvSpPr>
        <p:spPr>
          <a:xfrm>
            <a:off x="3998551" y="2229125"/>
            <a:ext cx="4582755" cy="1526449"/>
          </a:xfrm>
          <a:prstGeom prst="roundRect">
            <a:avLst>
              <a:gd name="adj" fmla="val 5824"/>
            </a:avLst>
          </a:prstGeom>
          <a:noFill/>
          <a:ln w="3810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B960F658-13D3-B78E-44F4-43DDA1AC0E8E}"/>
              </a:ext>
            </a:extLst>
          </p:cNvPr>
          <p:cNvSpPr/>
          <p:nvPr/>
        </p:nvSpPr>
        <p:spPr>
          <a:xfrm>
            <a:off x="3998546" y="3996169"/>
            <a:ext cx="4582756" cy="2101344"/>
          </a:xfrm>
          <a:prstGeom prst="roundRect">
            <a:avLst>
              <a:gd name="adj" fmla="val 5824"/>
            </a:avLst>
          </a:prstGeom>
          <a:noFill/>
          <a:ln w="3810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5D8A63D1-8340-97C3-7313-EEB66E48BECF}"/>
              </a:ext>
            </a:extLst>
          </p:cNvPr>
          <p:cNvSpPr/>
          <p:nvPr/>
        </p:nvSpPr>
        <p:spPr>
          <a:xfrm>
            <a:off x="719286" y="4092828"/>
            <a:ext cx="933298" cy="1874438"/>
          </a:xfrm>
          <a:prstGeom prst="roundRect">
            <a:avLst>
              <a:gd name="adj" fmla="val 9305"/>
            </a:avLst>
          </a:prstGeom>
          <a:noFill/>
          <a:ln w="28575">
            <a:solidFill>
              <a:srgbClr val="AD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61CE558-BF0B-CFBA-8B77-89A4ADF191B9}"/>
                  </a:ext>
                </a:extLst>
              </p:cNvPr>
              <p:cNvSpPr txBox="1"/>
              <p:nvPr/>
            </p:nvSpPr>
            <p:spPr>
              <a:xfrm>
                <a:off x="337133" y="2633739"/>
                <a:ext cx="24739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ko-KR" sz="2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ko-KR" altLang="en-US" sz="2000" dirty="0">
                  <a:solidFill>
                    <a:srgbClr val="AE33FF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61CE558-BF0B-CFBA-8B77-89A4ADF19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33" y="2633739"/>
                <a:ext cx="247395" cy="307777"/>
              </a:xfrm>
              <a:prstGeom prst="rect">
                <a:avLst/>
              </a:prstGeom>
              <a:blipFill>
                <a:blip r:embed="rId3"/>
                <a:stretch>
                  <a:fillRect l="-33333" r="-23810" b="-1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B27B65-76D0-E4C9-2871-D193100D462B}"/>
                  </a:ext>
                </a:extLst>
              </p:cNvPr>
              <p:cNvSpPr txBox="1"/>
              <p:nvPr/>
            </p:nvSpPr>
            <p:spPr>
              <a:xfrm flipH="1">
                <a:off x="237998" y="1503492"/>
                <a:ext cx="33992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B27B65-76D0-E4C9-2871-D193100D4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7998" y="1503492"/>
                <a:ext cx="339928" cy="400110"/>
              </a:xfrm>
              <a:prstGeom prst="rect">
                <a:avLst/>
              </a:prstGeom>
              <a:blipFill>
                <a:blip r:embed="rId4"/>
                <a:stretch>
                  <a:fillRect r="-7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93B9892-9A39-698B-4251-48FCF533AD91}"/>
              </a:ext>
            </a:extLst>
          </p:cNvPr>
          <p:cNvSpPr txBox="1"/>
          <p:nvPr/>
        </p:nvSpPr>
        <p:spPr>
          <a:xfrm>
            <a:off x="2055840" y="1735830"/>
            <a:ext cx="4823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Layered Component Graph Construction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318C0AA5-38F1-2083-25D2-BD636B5CA20C}"/>
              </a:ext>
            </a:extLst>
          </p:cNvPr>
          <p:cNvGrpSpPr/>
          <p:nvPr/>
        </p:nvGrpSpPr>
        <p:grpSpPr>
          <a:xfrm>
            <a:off x="4292937" y="2518453"/>
            <a:ext cx="469547" cy="415316"/>
            <a:chOff x="1362075" y="-435398"/>
            <a:chExt cx="487373" cy="431083"/>
          </a:xfrm>
        </p:grpSpPr>
        <p:sp>
          <p:nvSpPr>
            <p:cNvPr id="30" name="모서리가 둥근 직사각형 29">
              <a:extLst>
                <a:ext uri="{FF2B5EF4-FFF2-40B4-BE49-F238E27FC236}">
                  <a16:creationId xmlns:a16="http://schemas.microsoft.com/office/drawing/2014/main" id="{80998686-4BB1-5EA8-B454-AE5871702887}"/>
                </a:ext>
              </a:extLst>
            </p:cNvPr>
            <p:cNvSpPr/>
            <p:nvPr/>
          </p:nvSpPr>
          <p:spPr>
            <a:xfrm>
              <a:off x="1362075" y="-435398"/>
              <a:ext cx="487373" cy="431083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31" name="직선 연결선[R] 30">
              <a:extLst>
                <a:ext uri="{FF2B5EF4-FFF2-40B4-BE49-F238E27FC236}">
                  <a16:creationId xmlns:a16="http://schemas.microsoft.com/office/drawing/2014/main" id="{A45F3206-77E2-5298-8BC9-71D82AAE8D4D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[R] 31">
              <a:extLst>
                <a:ext uri="{FF2B5EF4-FFF2-40B4-BE49-F238E27FC236}">
                  <a16:creationId xmlns:a16="http://schemas.microsoft.com/office/drawing/2014/main" id="{4B8009D0-1C36-3A8D-607A-C60AAF3726DB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E40ABCA-9905-B051-52BA-767922E20CB3}"/>
              </a:ext>
            </a:extLst>
          </p:cNvPr>
          <p:cNvGrpSpPr/>
          <p:nvPr/>
        </p:nvGrpSpPr>
        <p:grpSpPr>
          <a:xfrm>
            <a:off x="6741249" y="3286998"/>
            <a:ext cx="545686" cy="258272"/>
            <a:chOff x="2851030" y="2428407"/>
            <a:chExt cx="651294" cy="308256"/>
          </a:xfrm>
        </p:grpSpPr>
        <p:sp>
          <p:nvSpPr>
            <p:cNvPr id="34" name="양쪽 모서리가 둥근 사각형 33">
              <a:extLst>
                <a:ext uri="{FF2B5EF4-FFF2-40B4-BE49-F238E27FC236}">
                  <a16:creationId xmlns:a16="http://schemas.microsoft.com/office/drawing/2014/main" id="{8029F0C1-8D20-52BF-84B0-6533448132E3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5E8BEC92-AAA1-7DCF-8CD9-14665413B9AC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D61E3143-988E-A219-E53C-91A94EF302B3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4A1F177E-33E9-64B7-1997-7AB08274DE0B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1D0649E2-47CC-EF92-9AE2-46404E5D5101}"/>
              </a:ext>
            </a:extLst>
          </p:cNvPr>
          <p:cNvGrpSpPr/>
          <p:nvPr/>
        </p:nvGrpSpPr>
        <p:grpSpPr>
          <a:xfrm>
            <a:off x="7429800" y="3286998"/>
            <a:ext cx="545686" cy="258272"/>
            <a:chOff x="2851030" y="2428407"/>
            <a:chExt cx="651294" cy="308256"/>
          </a:xfrm>
        </p:grpSpPr>
        <p:sp>
          <p:nvSpPr>
            <p:cNvPr id="39" name="양쪽 모서리가 둥근 사각형 38">
              <a:extLst>
                <a:ext uri="{FF2B5EF4-FFF2-40B4-BE49-F238E27FC236}">
                  <a16:creationId xmlns:a16="http://schemas.microsoft.com/office/drawing/2014/main" id="{6271267C-83F7-2F90-A53D-2D2A3B1A0AA1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F284B854-7E22-9D5D-94DB-CF9F5FF15BC5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C5B9D60D-CE76-734E-0497-06F599001536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6147B85-2D3B-9CDF-2EEC-A552D03BFB9A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43" name="모서리가 둥근 직사각형 42">
            <a:extLst>
              <a:ext uri="{FF2B5EF4-FFF2-40B4-BE49-F238E27FC236}">
                <a16:creationId xmlns:a16="http://schemas.microsoft.com/office/drawing/2014/main" id="{5C21AEC9-92E6-0FAC-6D16-2C9E82F2AC02}"/>
              </a:ext>
            </a:extLst>
          </p:cNvPr>
          <p:cNvSpPr/>
          <p:nvPr/>
        </p:nvSpPr>
        <p:spPr>
          <a:xfrm>
            <a:off x="2304442" y="2396558"/>
            <a:ext cx="1469857" cy="1101718"/>
          </a:xfrm>
          <a:prstGeom prst="roundRect">
            <a:avLst>
              <a:gd name="adj" fmla="val 10575"/>
            </a:avLst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Component Tree Generation</a:t>
            </a:r>
            <a:endParaRPr kumimoji="1"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5436CD-EB60-3D1F-67AA-3ADC89F0505B}"/>
                  </a:ext>
                </a:extLst>
              </p:cNvPr>
              <p:cNvSpPr txBox="1"/>
              <p:nvPr/>
            </p:nvSpPr>
            <p:spPr>
              <a:xfrm>
                <a:off x="337133" y="4427966"/>
                <a:ext cx="24739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ko-KR" sz="2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ko-KR" altLang="en-US" sz="2000" dirty="0">
                  <a:solidFill>
                    <a:srgbClr val="AE33FF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5436CD-EB60-3D1F-67AA-3ADC89F0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33" y="4427966"/>
                <a:ext cx="247395" cy="307777"/>
              </a:xfrm>
              <a:prstGeom prst="rect">
                <a:avLst/>
              </a:prstGeom>
              <a:blipFill>
                <a:blip r:embed="rId5"/>
                <a:stretch>
                  <a:fillRect l="-33333" r="-28571" b="-1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모서리가 둥근 직사각형 46">
            <a:extLst>
              <a:ext uri="{FF2B5EF4-FFF2-40B4-BE49-F238E27FC236}">
                <a16:creationId xmlns:a16="http://schemas.microsoft.com/office/drawing/2014/main" id="{7DFB093C-254C-27FC-F292-7374EF94FC12}"/>
              </a:ext>
            </a:extLst>
          </p:cNvPr>
          <p:cNvSpPr/>
          <p:nvPr/>
        </p:nvSpPr>
        <p:spPr>
          <a:xfrm>
            <a:off x="719286" y="2247299"/>
            <a:ext cx="933298" cy="1380784"/>
          </a:xfrm>
          <a:prstGeom prst="roundRect">
            <a:avLst>
              <a:gd name="adj" fmla="val 9305"/>
            </a:avLst>
          </a:prstGeom>
          <a:noFill/>
          <a:ln w="28575">
            <a:solidFill>
              <a:srgbClr val="AD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C68BEC81-144C-EA03-4285-52823D6A127A}"/>
              </a:ext>
            </a:extLst>
          </p:cNvPr>
          <p:cNvGrpSpPr/>
          <p:nvPr/>
        </p:nvGrpSpPr>
        <p:grpSpPr>
          <a:xfrm>
            <a:off x="913096" y="2417754"/>
            <a:ext cx="493760" cy="448082"/>
            <a:chOff x="5393974" y="4956640"/>
            <a:chExt cx="651294" cy="591043"/>
          </a:xfrm>
        </p:grpSpPr>
        <p:sp>
          <p:nvSpPr>
            <p:cNvPr id="49" name="양쪽 모서리가 둥근 사각형 48">
              <a:extLst>
                <a:ext uri="{FF2B5EF4-FFF2-40B4-BE49-F238E27FC236}">
                  <a16:creationId xmlns:a16="http://schemas.microsoft.com/office/drawing/2014/main" id="{92E7A1FF-66D7-DD9A-8A3E-AB77C621A04E}"/>
                </a:ext>
              </a:extLst>
            </p:cNvPr>
            <p:cNvSpPr/>
            <p:nvPr/>
          </p:nvSpPr>
          <p:spPr>
            <a:xfrm>
              <a:off x="5393974" y="4956640"/>
              <a:ext cx="651294" cy="591043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4DD5ABCF-F653-8121-D6BF-F39EC3CDB8B7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F81D45B5-16FF-B63E-DC73-B04A7B741860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029F1289-69F4-890B-0038-ED6F015D4293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0CFC88C8-770E-4D86-2DB8-B516649AE27F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F2456BDB-2D72-2DFB-3736-87D669AE1AA6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4CAF7BC0-7924-79C6-63A8-BEEC8698ADBA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7EBB959B-132D-D6E9-B2A6-9FAD46CF5AB1}"/>
                </a:ext>
              </a:extLst>
            </p:cNvPr>
            <p:cNvSpPr/>
            <p:nvPr/>
          </p:nvSpPr>
          <p:spPr>
            <a:xfrm>
              <a:off x="5434702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48E0AE9A-C11C-7BB2-42C4-EF631D46761C}"/>
                </a:ext>
              </a:extLst>
            </p:cNvPr>
            <p:cNvSpPr/>
            <p:nvPr/>
          </p:nvSpPr>
          <p:spPr>
            <a:xfrm>
              <a:off x="5631978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3595A89A-2754-77D6-898B-8D637C70436B}"/>
                </a:ext>
              </a:extLst>
            </p:cNvPr>
            <p:cNvSpPr/>
            <p:nvPr/>
          </p:nvSpPr>
          <p:spPr>
            <a:xfrm>
              <a:off x="5831870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192" name="모서리가 둥근 직사각형 191">
            <a:extLst>
              <a:ext uri="{FF2B5EF4-FFF2-40B4-BE49-F238E27FC236}">
                <a16:creationId xmlns:a16="http://schemas.microsoft.com/office/drawing/2014/main" id="{6E7AC5B7-3132-0CEE-33D4-7E65A94FAF90}"/>
              </a:ext>
            </a:extLst>
          </p:cNvPr>
          <p:cNvSpPr/>
          <p:nvPr/>
        </p:nvSpPr>
        <p:spPr>
          <a:xfrm>
            <a:off x="2304442" y="4358548"/>
            <a:ext cx="1469857" cy="1425195"/>
          </a:xfrm>
          <a:prstGeom prst="roundRect">
            <a:avLst>
              <a:gd name="adj" fmla="val 10575"/>
            </a:avLst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Inter-Component</a:t>
            </a:r>
          </a:p>
          <a:p>
            <a:pPr algn="ctr"/>
            <a:r>
              <a:rPr kumimoji="1"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Edge</a:t>
            </a:r>
          </a:p>
          <a:p>
            <a:pPr algn="ctr"/>
            <a:r>
              <a:rPr kumimoji="1"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endParaRPr kumimoji="1"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31082D2B-E7E8-4EC4-C9D3-D8978C123457}"/>
              </a:ext>
            </a:extLst>
          </p:cNvPr>
          <p:cNvGrpSpPr/>
          <p:nvPr/>
        </p:nvGrpSpPr>
        <p:grpSpPr>
          <a:xfrm>
            <a:off x="7117098" y="2577374"/>
            <a:ext cx="545686" cy="375052"/>
            <a:chOff x="5393974" y="4966800"/>
            <a:chExt cx="651294" cy="447637"/>
          </a:xfrm>
        </p:grpSpPr>
        <p:sp>
          <p:nvSpPr>
            <p:cNvPr id="194" name="양쪽 모서리가 둥근 사각형 193">
              <a:extLst>
                <a:ext uri="{FF2B5EF4-FFF2-40B4-BE49-F238E27FC236}">
                  <a16:creationId xmlns:a16="http://schemas.microsoft.com/office/drawing/2014/main" id="{F6AF5832-942C-5AF8-BB62-844FE5A6914D}"/>
                </a:ext>
              </a:extLst>
            </p:cNvPr>
            <p:cNvSpPr/>
            <p:nvPr/>
          </p:nvSpPr>
          <p:spPr>
            <a:xfrm>
              <a:off x="5393974" y="4966800"/>
              <a:ext cx="651294" cy="447637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6D49897F-10D1-2C91-439E-1BC2EA838285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BC5755E6-F702-7DBA-32F9-C9858B0562C4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1A5862B7-DC26-BA17-CCA5-44DB7BB93BF2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6AF9A82F-99D2-E0F3-8D62-DB77062339E8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84A6DCD0-6BFC-AAD9-9123-9C76FBBAAB3A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ABE90692-A5CB-7049-FFD9-04CA1A2D54F8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06" name="그룹 205">
            <a:extLst>
              <a:ext uri="{FF2B5EF4-FFF2-40B4-BE49-F238E27FC236}">
                <a16:creationId xmlns:a16="http://schemas.microsoft.com/office/drawing/2014/main" id="{92B28EC3-2BEF-3DEC-D008-74358921CA5D}"/>
              </a:ext>
            </a:extLst>
          </p:cNvPr>
          <p:cNvGrpSpPr/>
          <p:nvPr/>
        </p:nvGrpSpPr>
        <p:grpSpPr>
          <a:xfrm>
            <a:off x="5615660" y="2470101"/>
            <a:ext cx="551164" cy="395739"/>
            <a:chOff x="5336088" y="8746284"/>
            <a:chExt cx="915275" cy="657172"/>
          </a:xfrm>
        </p:grpSpPr>
        <p:sp>
          <p:nvSpPr>
            <p:cNvPr id="207" name="모서리가 둥근 직사각형 206">
              <a:extLst>
                <a:ext uri="{FF2B5EF4-FFF2-40B4-BE49-F238E27FC236}">
                  <a16:creationId xmlns:a16="http://schemas.microsoft.com/office/drawing/2014/main" id="{90F2E8BF-5061-F476-A9B1-DA5BBBD30C08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8" name="삼각형 207">
              <a:extLst>
                <a:ext uri="{FF2B5EF4-FFF2-40B4-BE49-F238E27FC236}">
                  <a16:creationId xmlns:a16="http://schemas.microsoft.com/office/drawing/2014/main" id="{63A26AF4-59C9-F595-0805-B109FD865853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9" name="삼각형 208">
              <a:extLst>
                <a:ext uri="{FF2B5EF4-FFF2-40B4-BE49-F238E27FC236}">
                  <a16:creationId xmlns:a16="http://schemas.microsoft.com/office/drawing/2014/main" id="{B99B2B33-C8CB-A719-7705-EA4CE2BFABF1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10" name="타원 209">
              <a:extLst>
                <a:ext uri="{FF2B5EF4-FFF2-40B4-BE49-F238E27FC236}">
                  <a16:creationId xmlns:a16="http://schemas.microsoft.com/office/drawing/2014/main" id="{34E13CBB-6427-E6A8-8163-7DF4BAFA4A3A}"/>
                </a:ext>
              </a:extLst>
            </p:cNvPr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211" name="직선 연결선[R] 210">
            <a:extLst>
              <a:ext uri="{FF2B5EF4-FFF2-40B4-BE49-F238E27FC236}">
                <a16:creationId xmlns:a16="http://schemas.microsoft.com/office/drawing/2014/main" id="{A593C8AE-7281-33A6-746C-E96F6F67CF1D}"/>
              </a:ext>
            </a:extLst>
          </p:cNvPr>
          <p:cNvCxnSpPr>
            <a:cxnSpLocks/>
            <a:stCxn id="30" idx="2"/>
            <a:endCxn id="21" idx="0"/>
          </p:cNvCxnSpPr>
          <p:nvPr/>
        </p:nvCxnSpPr>
        <p:spPr>
          <a:xfrm flipH="1">
            <a:off x="4301647" y="2933768"/>
            <a:ext cx="226063" cy="270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직선 연결선[R] 211">
            <a:extLst>
              <a:ext uri="{FF2B5EF4-FFF2-40B4-BE49-F238E27FC236}">
                <a16:creationId xmlns:a16="http://schemas.microsoft.com/office/drawing/2014/main" id="{B2D5F432-1AAD-41B7-4F0E-46E8962B4FAD}"/>
              </a:ext>
            </a:extLst>
          </p:cNvPr>
          <p:cNvCxnSpPr>
            <a:cxnSpLocks/>
            <a:stCxn id="30" idx="2"/>
            <a:endCxn id="18" idx="0"/>
          </p:cNvCxnSpPr>
          <p:nvPr/>
        </p:nvCxnSpPr>
        <p:spPr>
          <a:xfrm>
            <a:off x="4527710" y="2933768"/>
            <a:ext cx="212435" cy="2657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직선 연결선[R] 212">
            <a:extLst>
              <a:ext uri="{FF2B5EF4-FFF2-40B4-BE49-F238E27FC236}">
                <a16:creationId xmlns:a16="http://schemas.microsoft.com/office/drawing/2014/main" id="{1A9A724C-EC73-7744-1644-B87A1CD36593}"/>
              </a:ext>
            </a:extLst>
          </p:cNvPr>
          <p:cNvCxnSpPr>
            <a:cxnSpLocks/>
            <a:stCxn id="207" idx="2"/>
            <a:endCxn id="9" idx="0"/>
          </p:cNvCxnSpPr>
          <p:nvPr/>
        </p:nvCxnSpPr>
        <p:spPr>
          <a:xfrm flipH="1">
            <a:off x="5416281" y="2865836"/>
            <a:ext cx="474966" cy="4144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직선 연결선[R] 213">
            <a:extLst>
              <a:ext uri="{FF2B5EF4-FFF2-40B4-BE49-F238E27FC236}">
                <a16:creationId xmlns:a16="http://schemas.microsoft.com/office/drawing/2014/main" id="{B71E0113-B0E2-EB74-5848-2FD1DB35F6E0}"/>
              </a:ext>
            </a:extLst>
          </p:cNvPr>
          <p:cNvCxnSpPr>
            <a:cxnSpLocks/>
            <a:stCxn id="207" idx="2"/>
            <a:endCxn id="15" idx="0"/>
          </p:cNvCxnSpPr>
          <p:nvPr/>
        </p:nvCxnSpPr>
        <p:spPr>
          <a:xfrm>
            <a:off x="5891242" y="2865840"/>
            <a:ext cx="12072" cy="3413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직선 연결선[R] 214">
            <a:extLst>
              <a:ext uri="{FF2B5EF4-FFF2-40B4-BE49-F238E27FC236}">
                <a16:creationId xmlns:a16="http://schemas.microsoft.com/office/drawing/2014/main" id="{F4A8B51A-1FF6-AC7B-9A6F-E70BC8D0A1AE}"/>
              </a:ext>
            </a:extLst>
          </p:cNvPr>
          <p:cNvCxnSpPr>
            <a:cxnSpLocks/>
            <a:stCxn id="207" idx="2"/>
            <a:endCxn id="12" idx="0"/>
          </p:cNvCxnSpPr>
          <p:nvPr/>
        </p:nvCxnSpPr>
        <p:spPr>
          <a:xfrm>
            <a:off x="5891246" y="2865840"/>
            <a:ext cx="464586" cy="4153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직선 연결선[R] 215">
            <a:extLst>
              <a:ext uri="{FF2B5EF4-FFF2-40B4-BE49-F238E27FC236}">
                <a16:creationId xmlns:a16="http://schemas.microsoft.com/office/drawing/2014/main" id="{19B03976-E5A0-8029-EC7D-82029E207856}"/>
              </a:ext>
            </a:extLst>
          </p:cNvPr>
          <p:cNvCxnSpPr>
            <a:cxnSpLocks/>
            <a:stCxn id="194" idx="1"/>
            <a:endCxn id="34" idx="3"/>
          </p:cNvCxnSpPr>
          <p:nvPr/>
        </p:nvCxnSpPr>
        <p:spPr>
          <a:xfrm flipH="1">
            <a:off x="7014092" y="2952421"/>
            <a:ext cx="375849" cy="3345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직선 연결선[R] 216">
            <a:extLst>
              <a:ext uri="{FF2B5EF4-FFF2-40B4-BE49-F238E27FC236}">
                <a16:creationId xmlns:a16="http://schemas.microsoft.com/office/drawing/2014/main" id="{7B98C6D2-320C-318E-DA50-54612A1FE76D}"/>
              </a:ext>
            </a:extLst>
          </p:cNvPr>
          <p:cNvCxnSpPr>
            <a:cxnSpLocks/>
            <a:stCxn id="194" idx="1"/>
            <a:endCxn id="39" idx="3"/>
          </p:cNvCxnSpPr>
          <p:nvPr/>
        </p:nvCxnSpPr>
        <p:spPr>
          <a:xfrm>
            <a:off x="7389945" y="2952421"/>
            <a:ext cx="312703" cy="3345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타원 217">
            <a:extLst>
              <a:ext uri="{FF2B5EF4-FFF2-40B4-BE49-F238E27FC236}">
                <a16:creationId xmlns:a16="http://schemas.microsoft.com/office/drawing/2014/main" id="{80C1462F-C09E-E297-A63D-F0174F8FA0F6}"/>
              </a:ext>
            </a:extLst>
          </p:cNvPr>
          <p:cNvSpPr/>
          <p:nvPr/>
        </p:nvSpPr>
        <p:spPr>
          <a:xfrm>
            <a:off x="7937167" y="2933768"/>
            <a:ext cx="133376" cy="1333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19" name="타원 218">
            <a:extLst>
              <a:ext uri="{FF2B5EF4-FFF2-40B4-BE49-F238E27FC236}">
                <a16:creationId xmlns:a16="http://schemas.microsoft.com/office/drawing/2014/main" id="{0FB80018-ACA8-E031-A68D-47D1CD36850D}"/>
              </a:ext>
            </a:extLst>
          </p:cNvPr>
          <p:cNvSpPr/>
          <p:nvPr/>
        </p:nvSpPr>
        <p:spPr>
          <a:xfrm>
            <a:off x="8139340" y="2933768"/>
            <a:ext cx="133376" cy="1333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0" name="타원 219">
            <a:extLst>
              <a:ext uri="{FF2B5EF4-FFF2-40B4-BE49-F238E27FC236}">
                <a16:creationId xmlns:a16="http://schemas.microsoft.com/office/drawing/2014/main" id="{40A2EC65-D8F1-7606-7762-028ED55D60E9}"/>
              </a:ext>
            </a:extLst>
          </p:cNvPr>
          <p:cNvSpPr/>
          <p:nvPr/>
        </p:nvSpPr>
        <p:spPr>
          <a:xfrm>
            <a:off x="8336193" y="2933768"/>
            <a:ext cx="133376" cy="1333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222" name="구부러진 연결선[U] 221">
            <a:extLst>
              <a:ext uri="{FF2B5EF4-FFF2-40B4-BE49-F238E27FC236}">
                <a16:creationId xmlns:a16="http://schemas.microsoft.com/office/drawing/2014/main" id="{289E0163-C08B-0051-85E5-64ABB3BC182C}"/>
              </a:ext>
            </a:extLst>
          </p:cNvPr>
          <p:cNvCxnSpPr>
            <a:cxnSpLocks/>
            <a:stCxn id="230" idx="3"/>
            <a:endCxn id="47" idx="3"/>
          </p:cNvCxnSpPr>
          <p:nvPr/>
        </p:nvCxnSpPr>
        <p:spPr>
          <a:xfrm flipV="1">
            <a:off x="1391517" y="2937691"/>
            <a:ext cx="261067" cy="1536136"/>
          </a:xfrm>
          <a:prstGeom prst="curvedConnector3">
            <a:avLst>
              <a:gd name="adj1" fmla="val 161175"/>
            </a:avLst>
          </a:prstGeom>
          <a:ln>
            <a:solidFill>
              <a:srgbClr val="5E5EF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직선 화살표 연결선 222">
            <a:extLst>
              <a:ext uri="{FF2B5EF4-FFF2-40B4-BE49-F238E27FC236}">
                <a16:creationId xmlns:a16="http://schemas.microsoft.com/office/drawing/2014/main" id="{56259107-DBD7-7277-DF2A-937DD32A2650}"/>
              </a:ext>
            </a:extLst>
          </p:cNvPr>
          <p:cNvCxnSpPr/>
          <p:nvPr/>
        </p:nvCxnSpPr>
        <p:spPr>
          <a:xfrm>
            <a:off x="1936083" y="2952421"/>
            <a:ext cx="368359" cy="0"/>
          </a:xfrm>
          <a:prstGeom prst="straightConnector1">
            <a:avLst/>
          </a:prstGeom>
          <a:ln w="28575">
            <a:solidFill>
              <a:srgbClr val="5E5EF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직선 화살표 연결선 223">
            <a:extLst>
              <a:ext uri="{FF2B5EF4-FFF2-40B4-BE49-F238E27FC236}">
                <a16:creationId xmlns:a16="http://schemas.microsoft.com/office/drawing/2014/main" id="{9DFA3411-E0AA-F27E-93D7-A1930C351BD2}"/>
              </a:ext>
            </a:extLst>
          </p:cNvPr>
          <p:cNvCxnSpPr>
            <a:cxnSpLocks/>
          </p:cNvCxnSpPr>
          <p:nvPr/>
        </p:nvCxnSpPr>
        <p:spPr>
          <a:xfrm>
            <a:off x="3755635" y="2952421"/>
            <a:ext cx="242912" cy="0"/>
          </a:xfrm>
          <a:prstGeom prst="straightConnector1">
            <a:avLst/>
          </a:prstGeom>
          <a:ln w="28575">
            <a:solidFill>
              <a:srgbClr val="5E5EF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5" name="그룹 224">
            <a:extLst>
              <a:ext uri="{FF2B5EF4-FFF2-40B4-BE49-F238E27FC236}">
                <a16:creationId xmlns:a16="http://schemas.microsoft.com/office/drawing/2014/main" id="{725B8E83-52E8-D3BE-C909-76378B3BFAF8}"/>
              </a:ext>
            </a:extLst>
          </p:cNvPr>
          <p:cNvGrpSpPr/>
          <p:nvPr/>
        </p:nvGrpSpPr>
        <p:grpSpPr>
          <a:xfrm>
            <a:off x="903968" y="3072320"/>
            <a:ext cx="551164" cy="395739"/>
            <a:chOff x="5336088" y="8746284"/>
            <a:chExt cx="915275" cy="657172"/>
          </a:xfrm>
        </p:grpSpPr>
        <p:sp>
          <p:nvSpPr>
            <p:cNvPr id="226" name="모서리가 둥근 직사각형 225">
              <a:extLst>
                <a:ext uri="{FF2B5EF4-FFF2-40B4-BE49-F238E27FC236}">
                  <a16:creationId xmlns:a16="http://schemas.microsoft.com/office/drawing/2014/main" id="{E636558A-DED2-F6B5-B741-865A53782E60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7" name="삼각형 226">
              <a:extLst>
                <a:ext uri="{FF2B5EF4-FFF2-40B4-BE49-F238E27FC236}">
                  <a16:creationId xmlns:a16="http://schemas.microsoft.com/office/drawing/2014/main" id="{A0C2BE3F-46E9-1C6F-DCA8-F9985375845E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8" name="삼각형 227">
              <a:extLst>
                <a:ext uri="{FF2B5EF4-FFF2-40B4-BE49-F238E27FC236}">
                  <a16:creationId xmlns:a16="http://schemas.microsoft.com/office/drawing/2014/main" id="{A0AD3C40-AEC9-CD2A-536B-89C292788775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29" name="그룹 228">
            <a:extLst>
              <a:ext uri="{FF2B5EF4-FFF2-40B4-BE49-F238E27FC236}">
                <a16:creationId xmlns:a16="http://schemas.microsoft.com/office/drawing/2014/main" id="{93846218-75B8-BDB5-48D7-7652116F9A09}"/>
              </a:ext>
            </a:extLst>
          </p:cNvPr>
          <p:cNvGrpSpPr/>
          <p:nvPr/>
        </p:nvGrpSpPr>
        <p:grpSpPr>
          <a:xfrm>
            <a:off x="921970" y="4253977"/>
            <a:ext cx="469547" cy="439699"/>
            <a:chOff x="1362075" y="-460707"/>
            <a:chExt cx="487373" cy="456392"/>
          </a:xfrm>
        </p:grpSpPr>
        <p:sp>
          <p:nvSpPr>
            <p:cNvPr id="230" name="모서리가 둥근 직사각형 229">
              <a:extLst>
                <a:ext uri="{FF2B5EF4-FFF2-40B4-BE49-F238E27FC236}">
                  <a16:creationId xmlns:a16="http://schemas.microsoft.com/office/drawing/2014/main" id="{2C44E59E-38D8-CCF0-A2F2-1C238E8CE0D0}"/>
                </a:ext>
              </a:extLst>
            </p:cNvPr>
            <p:cNvSpPr/>
            <p:nvPr/>
          </p:nvSpPr>
          <p:spPr>
            <a:xfrm>
              <a:off x="1362075" y="-460707"/>
              <a:ext cx="487373" cy="456392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31" name="직선 연결선[R] 230">
              <a:extLst>
                <a:ext uri="{FF2B5EF4-FFF2-40B4-BE49-F238E27FC236}">
                  <a16:creationId xmlns:a16="http://schemas.microsoft.com/office/drawing/2014/main" id="{25A12C30-8648-729D-FDEF-44AF4FAE22E4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직선 연결선[R] 231">
              <a:extLst>
                <a:ext uri="{FF2B5EF4-FFF2-40B4-BE49-F238E27FC236}">
                  <a16:creationId xmlns:a16="http://schemas.microsoft.com/office/drawing/2014/main" id="{945ABD17-D08E-A547-1C35-108CE18B1EA5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그룹 232">
            <a:extLst>
              <a:ext uri="{FF2B5EF4-FFF2-40B4-BE49-F238E27FC236}">
                <a16:creationId xmlns:a16="http://schemas.microsoft.com/office/drawing/2014/main" id="{2D793BC3-A59A-0ACC-4514-87A2802E28A3}"/>
              </a:ext>
            </a:extLst>
          </p:cNvPr>
          <p:cNvGrpSpPr/>
          <p:nvPr/>
        </p:nvGrpSpPr>
        <p:grpSpPr>
          <a:xfrm>
            <a:off x="896307" y="4888880"/>
            <a:ext cx="551164" cy="395739"/>
            <a:chOff x="5336088" y="8746284"/>
            <a:chExt cx="915275" cy="657172"/>
          </a:xfrm>
        </p:grpSpPr>
        <p:sp>
          <p:nvSpPr>
            <p:cNvPr id="234" name="모서리가 둥근 직사각형 233">
              <a:extLst>
                <a:ext uri="{FF2B5EF4-FFF2-40B4-BE49-F238E27FC236}">
                  <a16:creationId xmlns:a16="http://schemas.microsoft.com/office/drawing/2014/main" id="{54A88861-89A3-576D-42F9-D1003291B93F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5" name="삼각형 234">
              <a:extLst>
                <a:ext uri="{FF2B5EF4-FFF2-40B4-BE49-F238E27FC236}">
                  <a16:creationId xmlns:a16="http://schemas.microsoft.com/office/drawing/2014/main" id="{81802C43-147A-8CAB-C5F3-41B98EC8FEDB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6" name="삼각형 235">
              <a:extLst>
                <a:ext uri="{FF2B5EF4-FFF2-40B4-BE49-F238E27FC236}">
                  <a16:creationId xmlns:a16="http://schemas.microsoft.com/office/drawing/2014/main" id="{3CC93268-D58C-B696-DE9F-C632E2F159B9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7" name="타원 236">
              <a:extLst>
                <a:ext uri="{FF2B5EF4-FFF2-40B4-BE49-F238E27FC236}">
                  <a16:creationId xmlns:a16="http://schemas.microsoft.com/office/drawing/2014/main" id="{78BA1EF4-49C2-C0B8-63CC-02443E81EF95}"/>
                </a:ext>
              </a:extLst>
            </p:cNvPr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38" name="그룹 237">
            <a:extLst>
              <a:ext uri="{FF2B5EF4-FFF2-40B4-BE49-F238E27FC236}">
                <a16:creationId xmlns:a16="http://schemas.microsoft.com/office/drawing/2014/main" id="{B1CC7E97-19E7-3162-26E4-1E8B436ACAD4}"/>
              </a:ext>
            </a:extLst>
          </p:cNvPr>
          <p:cNvGrpSpPr/>
          <p:nvPr/>
        </p:nvGrpSpPr>
        <p:grpSpPr>
          <a:xfrm>
            <a:off x="873148" y="5432845"/>
            <a:ext cx="545686" cy="375052"/>
            <a:chOff x="5393974" y="4966800"/>
            <a:chExt cx="651294" cy="447637"/>
          </a:xfrm>
        </p:grpSpPr>
        <p:sp>
          <p:nvSpPr>
            <p:cNvPr id="239" name="양쪽 모서리가 둥근 사각형 238">
              <a:extLst>
                <a:ext uri="{FF2B5EF4-FFF2-40B4-BE49-F238E27FC236}">
                  <a16:creationId xmlns:a16="http://schemas.microsoft.com/office/drawing/2014/main" id="{E15E05C4-940A-D36B-77B6-26039A793084}"/>
                </a:ext>
              </a:extLst>
            </p:cNvPr>
            <p:cNvSpPr/>
            <p:nvPr/>
          </p:nvSpPr>
          <p:spPr>
            <a:xfrm>
              <a:off x="5393974" y="4966800"/>
              <a:ext cx="651294" cy="447637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0" name="직사각형 239">
              <a:extLst>
                <a:ext uri="{FF2B5EF4-FFF2-40B4-BE49-F238E27FC236}">
                  <a16:creationId xmlns:a16="http://schemas.microsoft.com/office/drawing/2014/main" id="{151F89BF-5D38-5A30-5561-0FFD9855FC79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1" name="직사각형 240">
              <a:extLst>
                <a:ext uri="{FF2B5EF4-FFF2-40B4-BE49-F238E27FC236}">
                  <a16:creationId xmlns:a16="http://schemas.microsoft.com/office/drawing/2014/main" id="{C3B2E5A2-759B-182B-992D-E5A5E8FE408E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2" name="직사각형 241">
              <a:extLst>
                <a:ext uri="{FF2B5EF4-FFF2-40B4-BE49-F238E27FC236}">
                  <a16:creationId xmlns:a16="http://schemas.microsoft.com/office/drawing/2014/main" id="{6A800B8D-0AB9-70F2-FBFC-F92FE6A270D6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3" name="직사각형 242">
              <a:extLst>
                <a:ext uri="{FF2B5EF4-FFF2-40B4-BE49-F238E27FC236}">
                  <a16:creationId xmlns:a16="http://schemas.microsoft.com/office/drawing/2014/main" id="{24B7716C-D623-027D-96EF-30FACD011875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4" name="직사각형 243">
              <a:extLst>
                <a:ext uri="{FF2B5EF4-FFF2-40B4-BE49-F238E27FC236}">
                  <a16:creationId xmlns:a16="http://schemas.microsoft.com/office/drawing/2014/main" id="{12EE4F71-B149-47EE-D25B-BE5933785138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5" name="직사각형 244">
              <a:extLst>
                <a:ext uri="{FF2B5EF4-FFF2-40B4-BE49-F238E27FC236}">
                  <a16:creationId xmlns:a16="http://schemas.microsoft.com/office/drawing/2014/main" id="{C9BEE98C-68FE-8AFD-9D94-28F1CC9D2C0C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246" name="직선 화살표 연결선 245">
            <a:extLst>
              <a:ext uri="{FF2B5EF4-FFF2-40B4-BE49-F238E27FC236}">
                <a16:creationId xmlns:a16="http://schemas.microsoft.com/office/drawing/2014/main" id="{9DB1109E-1BC1-E6A7-F29C-97036ECB3DFE}"/>
              </a:ext>
            </a:extLst>
          </p:cNvPr>
          <p:cNvCxnSpPr>
            <a:cxnSpLocks/>
          </p:cNvCxnSpPr>
          <p:nvPr/>
        </p:nvCxnSpPr>
        <p:spPr>
          <a:xfrm>
            <a:off x="3011092" y="3603758"/>
            <a:ext cx="0" cy="754788"/>
          </a:xfrm>
          <a:prstGeom prst="straightConnector1">
            <a:avLst/>
          </a:prstGeom>
          <a:ln w="28575">
            <a:solidFill>
              <a:srgbClr val="5E5EF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직선 화살표 연결선 246">
            <a:extLst>
              <a:ext uri="{FF2B5EF4-FFF2-40B4-BE49-F238E27FC236}">
                <a16:creationId xmlns:a16="http://schemas.microsoft.com/office/drawing/2014/main" id="{F846C54F-B264-0F85-CD6B-78E6AFC6331A}"/>
              </a:ext>
            </a:extLst>
          </p:cNvPr>
          <p:cNvCxnSpPr>
            <a:cxnSpLocks/>
            <a:endCxn id="192" idx="1"/>
          </p:cNvCxnSpPr>
          <p:nvPr/>
        </p:nvCxnSpPr>
        <p:spPr>
          <a:xfrm>
            <a:off x="1936083" y="5069641"/>
            <a:ext cx="368359" cy="1503"/>
          </a:xfrm>
          <a:prstGeom prst="straightConnector1">
            <a:avLst/>
          </a:prstGeom>
          <a:ln w="28575">
            <a:solidFill>
              <a:srgbClr val="5E5EF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직선 연결선[R] 247">
            <a:extLst>
              <a:ext uri="{FF2B5EF4-FFF2-40B4-BE49-F238E27FC236}">
                <a16:creationId xmlns:a16="http://schemas.microsoft.com/office/drawing/2014/main" id="{B7848076-03A2-2AFD-7EC6-B006E91FE117}"/>
              </a:ext>
            </a:extLst>
          </p:cNvPr>
          <p:cNvCxnSpPr>
            <a:cxnSpLocks/>
          </p:cNvCxnSpPr>
          <p:nvPr/>
        </p:nvCxnSpPr>
        <p:spPr>
          <a:xfrm>
            <a:off x="3000628" y="3597998"/>
            <a:ext cx="997918" cy="0"/>
          </a:xfrm>
          <a:prstGeom prst="line">
            <a:avLst/>
          </a:prstGeom>
          <a:ln w="28575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직선 화살표 연결선 248">
            <a:extLst>
              <a:ext uri="{FF2B5EF4-FFF2-40B4-BE49-F238E27FC236}">
                <a16:creationId xmlns:a16="http://schemas.microsoft.com/office/drawing/2014/main" id="{0C6DBE0B-18D0-73E4-4882-498C7236FAB9}"/>
              </a:ext>
            </a:extLst>
          </p:cNvPr>
          <p:cNvCxnSpPr>
            <a:cxnSpLocks/>
            <a:stCxn id="192" idx="3"/>
          </p:cNvCxnSpPr>
          <p:nvPr/>
        </p:nvCxnSpPr>
        <p:spPr>
          <a:xfrm>
            <a:off x="3774298" y="5071144"/>
            <a:ext cx="224249" cy="0"/>
          </a:xfrm>
          <a:prstGeom prst="straightConnector1">
            <a:avLst/>
          </a:prstGeom>
          <a:ln w="28575">
            <a:solidFill>
              <a:srgbClr val="5E5EF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9" name="그룹 258">
            <a:extLst>
              <a:ext uri="{FF2B5EF4-FFF2-40B4-BE49-F238E27FC236}">
                <a16:creationId xmlns:a16="http://schemas.microsoft.com/office/drawing/2014/main" id="{242687E1-0951-0990-40A6-D1116EC817A6}"/>
              </a:ext>
            </a:extLst>
          </p:cNvPr>
          <p:cNvGrpSpPr/>
          <p:nvPr/>
        </p:nvGrpSpPr>
        <p:grpSpPr>
          <a:xfrm>
            <a:off x="5936984" y="5236896"/>
            <a:ext cx="380815" cy="180239"/>
            <a:chOff x="2851030" y="2428407"/>
            <a:chExt cx="651294" cy="308256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60" name="양쪽 모서리가 둥근 사각형 259">
              <a:extLst>
                <a:ext uri="{FF2B5EF4-FFF2-40B4-BE49-F238E27FC236}">
                  <a16:creationId xmlns:a16="http://schemas.microsoft.com/office/drawing/2014/main" id="{19D3A957-99DF-9DB2-3AF1-0A8D7DCE78AE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61" name="직사각형 260">
              <a:extLst>
                <a:ext uri="{FF2B5EF4-FFF2-40B4-BE49-F238E27FC236}">
                  <a16:creationId xmlns:a16="http://schemas.microsoft.com/office/drawing/2014/main" id="{E70CEBA9-41E9-1FCB-4119-66B4C01CE4B8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62" name="직사각형 261">
              <a:extLst>
                <a:ext uri="{FF2B5EF4-FFF2-40B4-BE49-F238E27FC236}">
                  <a16:creationId xmlns:a16="http://schemas.microsoft.com/office/drawing/2014/main" id="{2F68FFB5-AE72-097E-77B1-D37EE0BBC6AF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63" name="직사각형 262">
              <a:extLst>
                <a:ext uri="{FF2B5EF4-FFF2-40B4-BE49-F238E27FC236}">
                  <a16:creationId xmlns:a16="http://schemas.microsoft.com/office/drawing/2014/main" id="{589E5BBD-F436-34C6-568B-9A61B3D692B1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64" name="그룹 263">
            <a:extLst>
              <a:ext uri="{FF2B5EF4-FFF2-40B4-BE49-F238E27FC236}">
                <a16:creationId xmlns:a16="http://schemas.microsoft.com/office/drawing/2014/main" id="{5E13C0B0-B2BE-1B75-93CF-AADDB269F69E}"/>
              </a:ext>
            </a:extLst>
          </p:cNvPr>
          <p:cNvGrpSpPr/>
          <p:nvPr/>
        </p:nvGrpSpPr>
        <p:grpSpPr>
          <a:xfrm>
            <a:off x="6330237" y="5236896"/>
            <a:ext cx="380815" cy="180239"/>
            <a:chOff x="2851030" y="2428407"/>
            <a:chExt cx="651294" cy="308256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65" name="양쪽 모서리가 둥근 사각형 264">
              <a:extLst>
                <a:ext uri="{FF2B5EF4-FFF2-40B4-BE49-F238E27FC236}">
                  <a16:creationId xmlns:a16="http://schemas.microsoft.com/office/drawing/2014/main" id="{3C797A72-FDF9-0408-890C-AA7AB0F59D21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66" name="직사각형 265">
              <a:extLst>
                <a:ext uri="{FF2B5EF4-FFF2-40B4-BE49-F238E27FC236}">
                  <a16:creationId xmlns:a16="http://schemas.microsoft.com/office/drawing/2014/main" id="{F1E7DAD9-D19D-D662-3977-78881226B9E0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DB378680-80C8-C83C-9451-7AD6C9E93781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884B9C67-417D-93EF-71E8-5B945FA92C8B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69" name="그룹 268">
            <a:extLst>
              <a:ext uri="{FF2B5EF4-FFF2-40B4-BE49-F238E27FC236}">
                <a16:creationId xmlns:a16="http://schemas.microsoft.com/office/drawing/2014/main" id="{A8436EAC-A73D-9377-FBEE-D922090F1B70}"/>
              </a:ext>
            </a:extLst>
          </p:cNvPr>
          <p:cNvGrpSpPr/>
          <p:nvPr/>
        </p:nvGrpSpPr>
        <p:grpSpPr>
          <a:xfrm>
            <a:off x="6709536" y="5538301"/>
            <a:ext cx="215334" cy="173112"/>
            <a:chOff x="7202443" y="3569447"/>
            <a:chExt cx="709352" cy="570265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70" name="모서리가 둥근 직사각형 269">
              <a:extLst>
                <a:ext uri="{FF2B5EF4-FFF2-40B4-BE49-F238E27FC236}">
                  <a16:creationId xmlns:a16="http://schemas.microsoft.com/office/drawing/2014/main" id="{C0E3C1EE-7E93-422B-752F-570B0B39FC3E}"/>
                </a:ext>
              </a:extLst>
            </p:cNvPr>
            <p:cNvSpPr/>
            <p:nvPr/>
          </p:nvSpPr>
          <p:spPr>
            <a:xfrm>
              <a:off x="7202443" y="3569447"/>
              <a:ext cx="709352" cy="570265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71" name="삼각형 270">
              <a:extLst>
                <a:ext uri="{FF2B5EF4-FFF2-40B4-BE49-F238E27FC236}">
                  <a16:creationId xmlns:a16="http://schemas.microsoft.com/office/drawing/2014/main" id="{E0FCDB13-D174-FF0C-B887-FF570365DE53}"/>
                </a:ext>
              </a:extLst>
            </p:cNvPr>
            <p:cNvSpPr/>
            <p:nvPr/>
          </p:nvSpPr>
          <p:spPr>
            <a:xfrm>
              <a:off x="7246418" y="3690435"/>
              <a:ext cx="579528" cy="359838"/>
            </a:xfrm>
            <a:prstGeom prst="triangle">
              <a:avLst/>
            </a:prstGeom>
            <a:solidFill>
              <a:srgbClr val="5E5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72" name="그룹 271">
            <a:extLst>
              <a:ext uri="{FF2B5EF4-FFF2-40B4-BE49-F238E27FC236}">
                <a16:creationId xmlns:a16="http://schemas.microsoft.com/office/drawing/2014/main" id="{0FDDB416-19A6-44F3-426D-7D1E7755A2EE}"/>
              </a:ext>
            </a:extLst>
          </p:cNvPr>
          <p:cNvGrpSpPr/>
          <p:nvPr/>
        </p:nvGrpSpPr>
        <p:grpSpPr>
          <a:xfrm>
            <a:off x="6966808" y="5640601"/>
            <a:ext cx="188163" cy="160827"/>
            <a:chOff x="6527891" y="3650631"/>
            <a:chExt cx="572212" cy="489081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73" name="모서리가 둥근 직사각형 272">
              <a:extLst>
                <a:ext uri="{FF2B5EF4-FFF2-40B4-BE49-F238E27FC236}">
                  <a16:creationId xmlns:a16="http://schemas.microsoft.com/office/drawing/2014/main" id="{ED63A2E6-679B-76A7-1989-89C72D2F28E4}"/>
                </a:ext>
              </a:extLst>
            </p:cNvPr>
            <p:cNvSpPr/>
            <p:nvPr/>
          </p:nvSpPr>
          <p:spPr>
            <a:xfrm>
              <a:off x="6527891" y="3650631"/>
              <a:ext cx="572212" cy="489081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74" name="삼각형 273">
              <a:extLst>
                <a:ext uri="{FF2B5EF4-FFF2-40B4-BE49-F238E27FC236}">
                  <a16:creationId xmlns:a16="http://schemas.microsoft.com/office/drawing/2014/main" id="{70EA8A3F-EEB3-BF96-CA4E-E9BA7679A55D}"/>
                </a:ext>
              </a:extLst>
            </p:cNvPr>
            <p:cNvSpPr/>
            <p:nvPr/>
          </p:nvSpPr>
          <p:spPr>
            <a:xfrm>
              <a:off x="6581776" y="3757259"/>
              <a:ext cx="446647" cy="293014"/>
            </a:xfrm>
            <a:prstGeom prst="triangle">
              <a:avLst/>
            </a:prstGeom>
            <a:solidFill>
              <a:srgbClr val="5E5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75" name="그룹 274">
            <a:extLst>
              <a:ext uri="{FF2B5EF4-FFF2-40B4-BE49-F238E27FC236}">
                <a16:creationId xmlns:a16="http://schemas.microsoft.com/office/drawing/2014/main" id="{C3E5A8F7-F0F8-6138-058B-34ED1B78C7C6}"/>
              </a:ext>
            </a:extLst>
          </p:cNvPr>
          <p:cNvGrpSpPr/>
          <p:nvPr/>
        </p:nvGrpSpPr>
        <p:grpSpPr>
          <a:xfrm>
            <a:off x="6993035" y="5538301"/>
            <a:ext cx="174722" cy="168712"/>
            <a:chOff x="8025081" y="3750663"/>
            <a:chExt cx="402908" cy="389048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76" name="모서리가 둥근 직사각형 275">
              <a:extLst>
                <a:ext uri="{FF2B5EF4-FFF2-40B4-BE49-F238E27FC236}">
                  <a16:creationId xmlns:a16="http://schemas.microsoft.com/office/drawing/2014/main" id="{73828014-4154-A501-1D26-B2C085FA93AC}"/>
                </a:ext>
              </a:extLst>
            </p:cNvPr>
            <p:cNvSpPr/>
            <p:nvPr/>
          </p:nvSpPr>
          <p:spPr>
            <a:xfrm>
              <a:off x="8025081" y="3750663"/>
              <a:ext cx="402908" cy="389048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77" name="타원 276">
              <a:extLst>
                <a:ext uri="{FF2B5EF4-FFF2-40B4-BE49-F238E27FC236}">
                  <a16:creationId xmlns:a16="http://schemas.microsoft.com/office/drawing/2014/main" id="{776B5621-2A47-6606-9864-4A4E441766AA}"/>
                </a:ext>
              </a:extLst>
            </p:cNvPr>
            <p:cNvSpPr/>
            <p:nvPr/>
          </p:nvSpPr>
          <p:spPr>
            <a:xfrm>
              <a:off x="8104841" y="3843234"/>
              <a:ext cx="185419" cy="185419"/>
            </a:xfrm>
            <a:prstGeom prst="ellipse">
              <a:avLst/>
            </a:prstGeom>
            <a:solidFill>
              <a:srgbClr val="5E5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78" name="그룹 277">
            <a:extLst>
              <a:ext uri="{FF2B5EF4-FFF2-40B4-BE49-F238E27FC236}">
                <a16:creationId xmlns:a16="http://schemas.microsoft.com/office/drawing/2014/main" id="{2D439E5E-FF67-496D-8D93-BBF77A336907}"/>
              </a:ext>
            </a:extLst>
          </p:cNvPr>
          <p:cNvGrpSpPr/>
          <p:nvPr/>
        </p:nvGrpSpPr>
        <p:grpSpPr>
          <a:xfrm>
            <a:off x="6629598" y="5749492"/>
            <a:ext cx="363437" cy="172014"/>
            <a:chOff x="2851030" y="2428407"/>
            <a:chExt cx="651294" cy="308256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79" name="양쪽 모서리가 둥근 사각형 278">
              <a:extLst>
                <a:ext uri="{FF2B5EF4-FFF2-40B4-BE49-F238E27FC236}">
                  <a16:creationId xmlns:a16="http://schemas.microsoft.com/office/drawing/2014/main" id="{612CB9EE-2C54-DFE4-B2BE-5AD43BEFE349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80" name="직사각형 279">
              <a:extLst>
                <a:ext uri="{FF2B5EF4-FFF2-40B4-BE49-F238E27FC236}">
                  <a16:creationId xmlns:a16="http://schemas.microsoft.com/office/drawing/2014/main" id="{CE4C1F34-F11A-A725-CE7C-D1F5BC7F46D2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81" name="직사각형 280">
              <a:extLst>
                <a:ext uri="{FF2B5EF4-FFF2-40B4-BE49-F238E27FC236}">
                  <a16:creationId xmlns:a16="http://schemas.microsoft.com/office/drawing/2014/main" id="{5AF05A4C-6F98-CA34-6EB0-B9E0239B971D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82" name="직사각형 281">
              <a:extLst>
                <a:ext uri="{FF2B5EF4-FFF2-40B4-BE49-F238E27FC236}">
                  <a16:creationId xmlns:a16="http://schemas.microsoft.com/office/drawing/2014/main" id="{12945B2D-D080-B945-9BA1-345C670F881E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83" name="그룹 282">
            <a:extLst>
              <a:ext uri="{FF2B5EF4-FFF2-40B4-BE49-F238E27FC236}">
                <a16:creationId xmlns:a16="http://schemas.microsoft.com/office/drawing/2014/main" id="{A434BACE-C903-A960-9958-33DE4AA2C1FF}"/>
              </a:ext>
            </a:extLst>
          </p:cNvPr>
          <p:cNvGrpSpPr/>
          <p:nvPr/>
        </p:nvGrpSpPr>
        <p:grpSpPr>
          <a:xfrm>
            <a:off x="5173279" y="5250537"/>
            <a:ext cx="188163" cy="160827"/>
            <a:chOff x="6527891" y="3650631"/>
            <a:chExt cx="572212" cy="489081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84" name="모서리가 둥근 직사각형 283">
              <a:extLst>
                <a:ext uri="{FF2B5EF4-FFF2-40B4-BE49-F238E27FC236}">
                  <a16:creationId xmlns:a16="http://schemas.microsoft.com/office/drawing/2014/main" id="{4136FBD5-5CA1-A520-AB82-B4780EC22D59}"/>
                </a:ext>
              </a:extLst>
            </p:cNvPr>
            <p:cNvSpPr/>
            <p:nvPr/>
          </p:nvSpPr>
          <p:spPr>
            <a:xfrm>
              <a:off x="6527891" y="3650631"/>
              <a:ext cx="572212" cy="489081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85" name="삼각형 284">
              <a:extLst>
                <a:ext uri="{FF2B5EF4-FFF2-40B4-BE49-F238E27FC236}">
                  <a16:creationId xmlns:a16="http://schemas.microsoft.com/office/drawing/2014/main" id="{591D0B55-0117-5F7B-01F9-48B2EF6EDE7A}"/>
                </a:ext>
              </a:extLst>
            </p:cNvPr>
            <p:cNvSpPr/>
            <p:nvPr/>
          </p:nvSpPr>
          <p:spPr>
            <a:xfrm>
              <a:off x="6581776" y="3757259"/>
              <a:ext cx="446647" cy="293014"/>
            </a:xfrm>
            <a:prstGeom prst="triangle">
              <a:avLst/>
            </a:prstGeom>
            <a:solidFill>
              <a:srgbClr val="5E5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86" name="그룹 285">
            <a:extLst>
              <a:ext uri="{FF2B5EF4-FFF2-40B4-BE49-F238E27FC236}">
                <a16:creationId xmlns:a16="http://schemas.microsoft.com/office/drawing/2014/main" id="{337C5A0B-8ADF-3E26-0FB4-69C46337D8F9}"/>
              </a:ext>
            </a:extLst>
          </p:cNvPr>
          <p:cNvGrpSpPr/>
          <p:nvPr/>
        </p:nvGrpSpPr>
        <p:grpSpPr>
          <a:xfrm>
            <a:off x="4871751" y="5320112"/>
            <a:ext cx="215334" cy="173112"/>
            <a:chOff x="7202443" y="3569447"/>
            <a:chExt cx="709352" cy="570265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87" name="모서리가 둥근 직사각형 286">
              <a:extLst>
                <a:ext uri="{FF2B5EF4-FFF2-40B4-BE49-F238E27FC236}">
                  <a16:creationId xmlns:a16="http://schemas.microsoft.com/office/drawing/2014/main" id="{1F6C0DC5-27D3-A7DA-D9A4-F04EF997FBE9}"/>
                </a:ext>
              </a:extLst>
            </p:cNvPr>
            <p:cNvSpPr/>
            <p:nvPr/>
          </p:nvSpPr>
          <p:spPr>
            <a:xfrm>
              <a:off x="7202443" y="3569447"/>
              <a:ext cx="709352" cy="570265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88" name="삼각형 287">
              <a:extLst>
                <a:ext uri="{FF2B5EF4-FFF2-40B4-BE49-F238E27FC236}">
                  <a16:creationId xmlns:a16="http://schemas.microsoft.com/office/drawing/2014/main" id="{BAE84117-059A-7B2E-6764-4BBAE295F1B7}"/>
                </a:ext>
              </a:extLst>
            </p:cNvPr>
            <p:cNvSpPr/>
            <p:nvPr/>
          </p:nvSpPr>
          <p:spPr>
            <a:xfrm>
              <a:off x="7246418" y="3690435"/>
              <a:ext cx="579528" cy="359838"/>
            </a:xfrm>
            <a:prstGeom prst="triangle">
              <a:avLst/>
            </a:prstGeom>
            <a:solidFill>
              <a:srgbClr val="5E5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89" name="그룹 288">
            <a:extLst>
              <a:ext uri="{FF2B5EF4-FFF2-40B4-BE49-F238E27FC236}">
                <a16:creationId xmlns:a16="http://schemas.microsoft.com/office/drawing/2014/main" id="{3754EDB8-CC25-7D7F-C4F1-30846C95DD25}"/>
              </a:ext>
            </a:extLst>
          </p:cNvPr>
          <p:cNvGrpSpPr/>
          <p:nvPr/>
        </p:nvGrpSpPr>
        <p:grpSpPr>
          <a:xfrm>
            <a:off x="6906384" y="5826980"/>
            <a:ext cx="363437" cy="172014"/>
            <a:chOff x="2851030" y="2428407"/>
            <a:chExt cx="651294" cy="308256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90" name="양쪽 모서리가 둥근 사각형 289">
              <a:extLst>
                <a:ext uri="{FF2B5EF4-FFF2-40B4-BE49-F238E27FC236}">
                  <a16:creationId xmlns:a16="http://schemas.microsoft.com/office/drawing/2014/main" id="{E0AA6F8E-DEC5-16AF-34E4-B0CEA92C662A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1" name="직사각형 290">
              <a:extLst>
                <a:ext uri="{FF2B5EF4-FFF2-40B4-BE49-F238E27FC236}">
                  <a16:creationId xmlns:a16="http://schemas.microsoft.com/office/drawing/2014/main" id="{5B9A49A1-D2F3-5817-7364-0E4E4CDF9A48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2" name="직사각형 291">
              <a:extLst>
                <a:ext uri="{FF2B5EF4-FFF2-40B4-BE49-F238E27FC236}">
                  <a16:creationId xmlns:a16="http://schemas.microsoft.com/office/drawing/2014/main" id="{29FA401B-1099-1E9A-13FC-2C6CE5C40DCF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3" name="직사각형 292">
              <a:extLst>
                <a:ext uri="{FF2B5EF4-FFF2-40B4-BE49-F238E27FC236}">
                  <a16:creationId xmlns:a16="http://schemas.microsoft.com/office/drawing/2014/main" id="{0529585F-B7E4-4D42-136F-3D561FEC166E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94" name="그룹 293">
            <a:extLst>
              <a:ext uri="{FF2B5EF4-FFF2-40B4-BE49-F238E27FC236}">
                <a16:creationId xmlns:a16="http://schemas.microsoft.com/office/drawing/2014/main" id="{FEB122B7-1CE3-ED07-F62A-CED572B21D44}"/>
              </a:ext>
            </a:extLst>
          </p:cNvPr>
          <p:cNvGrpSpPr/>
          <p:nvPr/>
        </p:nvGrpSpPr>
        <p:grpSpPr>
          <a:xfrm>
            <a:off x="6133506" y="5719003"/>
            <a:ext cx="232679" cy="201151"/>
            <a:chOff x="1362075" y="-518319"/>
            <a:chExt cx="487373" cy="421333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95" name="모서리가 둥근 직사각형 294">
              <a:extLst>
                <a:ext uri="{FF2B5EF4-FFF2-40B4-BE49-F238E27FC236}">
                  <a16:creationId xmlns:a16="http://schemas.microsoft.com/office/drawing/2014/main" id="{5F315987-4CBA-15D9-6B64-3A072F0C5CD2}"/>
                </a:ext>
              </a:extLst>
            </p:cNvPr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/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96" name="직선 연결선[R] 295">
              <a:extLst>
                <a:ext uri="{FF2B5EF4-FFF2-40B4-BE49-F238E27FC236}">
                  <a16:creationId xmlns:a16="http://schemas.microsoft.com/office/drawing/2014/main" id="{FC29EB9D-01F3-6983-199F-EBA95358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7" name="그룹 296">
            <a:extLst>
              <a:ext uri="{FF2B5EF4-FFF2-40B4-BE49-F238E27FC236}">
                <a16:creationId xmlns:a16="http://schemas.microsoft.com/office/drawing/2014/main" id="{BB32F540-23E7-FD29-DD42-F035EC6C7D20}"/>
              </a:ext>
            </a:extLst>
          </p:cNvPr>
          <p:cNvGrpSpPr/>
          <p:nvPr/>
        </p:nvGrpSpPr>
        <p:grpSpPr>
          <a:xfrm>
            <a:off x="5772790" y="5633636"/>
            <a:ext cx="232679" cy="201151"/>
            <a:chOff x="1362075" y="-518319"/>
            <a:chExt cx="487373" cy="421333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98" name="모서리가 둥근 직사각형 297">
              <a:extLst>
                <a:ext uri="{FF2B5EF4-FFF2-40B4-BE49-F238E27FC236}">
                  <a16:creationId xmlns:a16="http://schemas.microsoft.com/office/drawing/2014/main" id="{A1981881-80B5-1345-D8CD-2B9B961A0393}"/>
                </a:ext>
              </a:extLst>
            </p:cNvPr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/>
            </a:prstGeom>
            <a:solidFill>
              <a:srgbClr val="E7E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99" name="직선 연결선[R] 298">
              <a:extLst>
                <a:ext uri="{FF2B5EF4-FFF2-40B4-BE49-F238E27FC236}">
                  <a16:creationId xmlns:a16="http://schemas.microsoft.com/office/drawing/2014/main" id="{86AF50E8-6860-A61B-4D12-2517F210CF94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그룹 299">
            <a:extLst>
              <a:ext uri="{FF2B5EF4-FFF2-40B4-BE49-F238E27FC236}">
                <a16:creationId xmlns:a16="http://schemas.microsoft.com/office/drawing/2014/main" id="{BEF6BB99-C6DF-3FBE-2399-6397262D53EA}"/>
              </a:ext>
            </a:extLst>
          </p:cNvPr>
          <p:cNvGrpSpPr/>
          <p:nvPr/>
        </p:nvGrpSpPr>
        <p:grpSpPr>
          <a:xfrm>
            <a:off x="5577092" y="5232820"/>
            <a:ext cx="380815" cy="180239"/>
            <a:chOff x="2851030" y="2428407"/>
            <a:chExt cx="651294" cy="308256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301" name="양쪽 모서리가 둥근 사각형 300">
              <a:extLst>
                <a:ext uri="{FF2B5EF4-FFF2-40B4-BE49-F238E27FC236}">
                  <a16:creationId xmlns:a16="http://schemas.microsoft.com/office/drawing/2014/main" id="{7D263FD3-01B4-FBD0-9364-7CBE186482BE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2" name="직사각형 301">
              <a:extLst>
                <a:ext uri="{FF2B5EF4-FFF2-40B4-BE49-F238E27FC236}">
                  <a16:creationId xmlns:a16="http://schemas.microsoft.com/office/drawing/2014/main" id="{450E74CA-40D7-7889-FD3B-78BDAB7474CA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3" name="직사각형 302">
              <a:extLst>
                <a:ext uri="{FF2B5EF4-FFF2-40B4-BE49-F238E27FC236}">
                  <a16:creationId xmlns:a16="http://schemas.microsoft.com/office/drawing/2014/main" id="{B9556AB7-5401-06C2-7151-543603E48A6F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4" name="직사각형 303">
              <a:extLst>
                <a:ext uri="{FF2B5EF4-FFF2-40B4-BE49-F238E27FC236}">
                  <a16:creationId xmlns:a16="http://schemas.microsoft.com/office/drawing/2014/main" id="{0611DA91-08BF-1B93-24E0-000DAD199E8B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308" name="직선 연결선[R] 307">
            <a:extLst>
              <a:ext uri="{FF2B5EF4-FFF2-40B4-BE49-F238E27FC236}">
                <a16:creationId xmlns:a16="http://schemas.microsoft.com/office/drawing/2014/main" id="{E75B3A54-058F-2F7F-E219-78DED517A54E}"/>
              </a:ext>
            </a:extLst>
          </p:cNvPr>
          <p:cNvCxnSpPr>
            <a:cxnSpLocks/>
            <a:endCxn id="271" idx="5"/>
          </p:cNvCxnSpPr>
          <p:nvPr/>
        </p:nvCxnSpPr>
        <p:spPr>
          <a:xfrm>
            <a:off x="6684051" y="4623038"/>
            <a:ext cx="170777" cy="10066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직선 연결선[R] 308">
            <a:extLst>
              <a:ext uri="{FF2B5EF4-FFF2-40B4-BE49-F238E27FC236}">
                <a16:creationId xmlns:a16="http://schemas.microsoft.com/office/drawing/2014/main" id="{BDABA2D6-1C4A-84A8-76F8-EB232A9E1707}"/>
              </a:ext>
            </a:extLst>
          </p:cNvPr>
          <p:cNvCxnSpPr>
            <a:cxnSpLocks/>
            <a:stCxn id="339" idx="1"/>
            <a:endCxn id="277" idx="5"/>
          </p:cNvCxnSpPr>
          <p:nvPr/>
        </p:nvCxnSpPr>
        <p:spPr>
          <a:xfrm>
            <a:off x="6638081" y="4611438"/>
            <a:ext cx="458174" cy="103564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0" name="직선 연결선[R] 309">
            <a:extLst>
              <a:ext uri="{FF2B5EF4-FFF2-40B4-BE49-F238E27FC236}">
                <a16:creationId xmlns:a16="http://schemas.microsoft.com/office/drawing/2014/main" id="{30214A68-EF3B-0ED1-C24E-82114E7F74A4}"/>
              </a:ext>
            </a:extLst>
          </p:cNvPr>
          <p:cNvCxnSpPr>
            <a:cxnSpLocks/>
            <a:stCxn id="339" idx="1"/>
          </p:cNvCxnSpPr>
          <p:nvPr/>
        </p:nvCxnSpPr>
        <p:spPr>
          <a:xfrm>
            <a:off x="6638081" y="4611438"/>
            <a:ext cx="393124" cy="10748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직선 연결선[R] 310">
            <a:extLst>
              <a:ext uri="{FF2B5EF4-FFF2-40B4-BE49-F238E27FC236}">
                <a16:creationId xmlns:a16="http://schemas.microsoft.com/office/drawing/2014/main" id="{74D45548-A5F2-F256-CD40-73456B22BB89}"/>
              </a:ext>
            </a:extLst>
          </p:cNvPr>
          <p:cNvCxnSpPr>
            <a:cxnSpLocks/>
            <a:stCxn id="351" idx="3"/>
            <a:endCxn id="303" idx="0"/>
          </p:cNvCxnSpPr>
          <p:nvPr/>
        </p:nvCxnSpPr>
        <p:spPr>
          <a:xfrm flipH="1">
            <a:off x="5766694" y="4264902"/>
            <a:ext cx="211242" cy="105775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2" name="직선 연결선[R] 311">
            <a:extLst>
              <a:ext uri="{FF2B5EF4-FFF2-40B4-BE49-F238E27FC236}">
                <a16:creationId xmlns:a16="http://schemas.microsoft.com/office/drawing/2014/main" id="{ABE6FB4E-C56D-D6BC-8CD5-3CCA28EBC80A}"/>
              </a:ext>
            </a:extLst>
          </p:cNvPr>
          <p:cNvCxnSpPr>
            <a:cxnSpLocks/>
            <a:stCxn id="352" idx="0"/>
            <a:endCxn id="262" idx="0"/>
          </p:cNvCxnSpPr>
          <p:nvPr/>
        </p:nvCxnSpPr>
        <p:spPr>
          <a:xfrm>
            <a:off x="6034943" y="4234727"/>
            <a:ext cx="91643" cy="10920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3" name="직선 연결선[R] 312">
            <a:extLst>
              <a:ext uri="{FF2B5EF4-FFF2-40B4-BE49-F238E27FC236}">
                <a16:creationId xmlns:a16="http://schemas.microsoft.com/office/drawing/2014/main" id="{9591F6EA-5257-074D-8656-A59721DDC26B}"/>
              </a:ext>
            </a:extLst>
          </p:cNvPr>
          <p:cNvCxnSpPr>
            <a:cxnSpLocks/>
            <a:stCxn id="352" idx="3"/>
            <a:endCxn id="267" idx="0"/>
          </p:cNvCxnSpPr>
          <p:nvPr/>
        </p:nvCxnSpPr>
        <p:spPr>
          <a:xfrm>
            <a:off x="6079242" y="4264902"/>
            <a:ext cx="440597" cy="106183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직선 연결선[R] 313">
            <a:extLst>
              <a:ext uri="{FF2B5EF4-FFF2-40B4-BE49-F238E27FC236}">
                <a16:creationId xmlns:a16="http://schemas.microsoft.com/office/drawing/2014/main" id="{82576DD3-F50A-0B1F-DF68-2ADFE6CED3A9}"/>
              </a:ext>
            </a:extLst>
          </p:cNvPr>
          <p:cNvCxnSpPr>
            <a:cxnSpLocks/>
            <a:stCxn id="360" idx="1"/>
            <a:endCxn id="288" idx="5"/>
          </p:cNvCxnSpPr>
          <p:nvPr/>
        </p:nvCxnSpPr>
        <p:spPr>
          <a:xfrm flipH="1">
            <a:off x="5017043" y="4296641"/>
            <a:ext cx="307397" cy="11148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5" name="직선 연결선[R] 314">
            <a:extLst>
              <a:ext uri="{FF2B5EF4-FFF2-40B4-BE49-F238E27FC236}">
                <a16:creationId xmlns:a16="http://schemas.microsoft.com/office/drawing/2014/main" id="{7DE92E76-6C99-C88A-BBF7-1FF4200F65BC}"/>
              </a:ext>
            </a:extLst>
          </p:cNvPr>
          <p:cNvCxnSpPr>
            <a:cxnSpLocks/>
            <a:stCxn id="359" idx="5"/>
            <a:endCxn id="285" idx="1"/>
          </p:cNvCxnSpPr>
          <p:nvPr/>
        </p:nvCxnSpPr>
        <p:spPr>
          <a:xfrm flipH="1">
            <a:off x="5227716" y="4309699"/>
            <a:ext cx="96971" cy="102407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6" name="직선 연결선[R] 315">
            <a:extLst>
              <a:ext uri="{FF2B5EF4-FFF2-40B4-BE49-F238E27FC236}">
                <a16:creationId xmlns:a16="http://schemas.microsoft.com/office/drawing/2014/main" id="{D9DC0D7D-7A9C-61E3-4C04-9C738CD60205}"/>
              </a:ext>
            </a:extLst>
          </p:cNvPr>
          <p:cNvCxnSpPr>
            <a:cxnSpLocks/>
            <a:endCxn id="298" idx="0"/>
          </p:cNvCxnSpPr>
          <p:nvPr/>
        </p:nvCxnSpPr>
        <p:spPr>
          <a:xfrm flipH="1">
            <a:off x="5889130" y="4689733"/>
            <a:ext cx="182673" cy="943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7" name="직선 연결선[R] 316">
            <a:extLst>
              <a:ext uri="{FF2B5EF4-FFF2-40B4-BE49-F238E27FC236}">
                <a16:creationId xmlns:a16="http://schemas.microsoft.com/office/drawing/2014/main" id="{0C8D8BEB-44C6-67F2-2A3B-2690B0A02182}"/>
              </a:ext>
            </a:extLst>
          </p:cNvPr>
          <p:cNvCxnSpPr>
            <a:cxnSpLocks/>
            <a:endCxn id="295" idx="0"/>
          </p:cNvCxnSpPr>
          <p:nvPr/>
        </p:nvCxnSpPr>
        <p:spPr>
          <a:xfrm>
            <a:off x="5941712" y="4542575"/>
            <a:ext cx="308134" cy="11764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8" name="직선 연결선[R] 317">
            <a:extLst>
              <a:ext uri="{FF2B5EF4-FFF2-40B4-BE49-F238E27FC236}">
                <a16:creationId xmlns:a16="http://schemas.microsoft.com/office/drawing/2014/main" id="{04F4DFB4-6E47-7D18-3D31-472EE66D0F8B}"/>
              </a:ext>
            </a:extLst>
          </p:cNvPr>
          <p:cNvCxnSpPr>
            <a:cxnSpLocks/>
            <a:stCxn id="330" idx="0"/>
            <a:endCxn id="281" idx="1"/>
          </p:cNvCxnSpPr>
          <p:nvPr/>
        </p:nvCxnSpPr>
        <p:spPr>
          <a:xfrm>
            <a:off x="6714666" y="4815602"/>
            <a:ext cx="47743" cy="10524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9" name="직선 연결선[R] 318">
            <a:extLst>
              <a:ext uri="{FF2B5EF4-FFF2-40B4-BE49-F238E27FC236}">
                <a16:creationId xmlns:a16="http://schemas.microsoft.com/office/drawing/2014/main" id="{F7E3EA36-68EE-E9B5-FC1B-C6C59F90EA6F}"/>
              </a:ext>
            </a:extLst>
          </p:cNvPr>
          <p:cNvCxnSpPr>
            <a:cxnSpLocks/>
            <a:stCxn id="330" idx="0"/>
            <a:endCxn id="292" idx="0"/>
          </p:cNvCxnSpPr>
          <p:nvPr/>
        </p:nvCxnSpPr>
        <p:spPr>
          <a:xfrm>
            <a:off x="6714666" y="4815602"/>
            <a:ext cx="372667" cy="109711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0" name="그룹 319">
            <a:extLst>
              <a:ext uri="{FF2B5EF4-FFF2-40B4-BE49-F238E27FC236}">
                <a16:creationId xmlns:a16="http://schemas.microsoft.com/office/drawing/2014/main" id="{672F3DA4-10FD-047A-B335-8F6E509CBA03}"/>
              </a:ext>
            </a:extLst>
          </p:cNvPr>
          <p:cNvGrpSpPr/>
          <p:nvPr/>
        </p:nvGrpSpPr>
        <p:grpSpPr>
          <a:xfrm>
            <a:off x="4165429" y="4126846"/>
            <a:ext cx="4295846" cy="930350"/>
            <a:chOff x="11336656" y="4720846"/>
            <a:chExt cx="5127234" cy="884771"/>
          </a:xfrm>
          <a:solidFill>
            <a:srgbClr val="E3DEFF"/>
          </a:solidFill>
        </p:grpSpPr>
        <p:sp>
          <p:nvSpPr>
            <p:cNvPr id="321" name="직사각형 320">
              <a:extLst>
                <a:ext uri="{FF2B5EF4-FFF2-40B4-BE49-F238E27FC236}">
                  <a16:creationId xmlns:a16="http://schemas.microsoft.com/office/drawing/2014/main" id="{8F7E862E-53AF-D48B-66E7-91703F5672C8}"/>
                </a:ext>
              </a:extLst>
            </p:cNvPr>
            <p:cNvSpPr/>
            <p:nvPr/>
          </p:nvSpPr>
          <p:spPr>
            <a:xfrm>
              <a:off x="13644352" y="4720846"/>
              <a:ext cx="519057" cy="884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322" name="직각 삼각형[R] 321">
              <a:extLst>
                <a:ext uri="{FF2B5EF4-FFF2-40B4-BE49-F238E27FC236}">
                  <a16:creationId xmlns:a16="http://schemas.microsoft.com/office/drawing/2014/main" id="{D9C91137-CD78-18CD-6499-EECDC3C21CC8}"/>
                </a:ext>
              </a:extLst>
            </p:cNvPr>
            <p:cNvSpPr/>
            <p:nvPr/>
          </p:nvSpPr>
          <p:spPr>
            <a:xfrm rot="10800000">
              <a:off x="11336656" y="4722941"/>
              <a:ext cx="2307695" cy="87719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323" name="직각 삼각형[R] 322">
              <a:extLst>
                <a:ext uri="{FF2B5EF4-FFF2-40B4-BE49-F238E27FC236}">
                  <a16:creationId xmlns:a16="http://schemas.microsoft.com/office/drawing/2014/main" id="{2510ABAD-6D66-9119-2C23-48BCE8D20F5F}"/>
                </a:ext>
              </a:extLst>
            </p:cNvPr>
            <p:cNvSpPr/>
            <p:nvPr/>
          </p:nvSpPr>
          <p:spPr>
            <a:xfrm>
              <a:off x="14156195" y="4728421"/>
              <a:ext cx="2307695" cy="87719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</p:grpSp>
      <p:grpSp>
        <p:nvGrpSpPr>
          <p:cNvPr id="324" name="그룹 323">
            <a:extLst>
              <a:ext uri="{FF2B5EF4-FFF2-40B4-BE49-F238E27FC236}">
                <a16:creationId xmlns:a16="http://schemas.microsoft.com/office/drawing/2014/main" id="{5DB56DA9-6A8F-6CB0-1101-165B1543142F}"/>
              </a:ext>
            </a:extLst>
          </p:cNvPr>
          <p:cNvGrpSpPr/>
          <p:nvPr/>
        </p:nvGrpSpPr>
        <p:grpSpPr>
          <a:xfrm>
            <a:off x="6508921" y="4632959"/>
            <a:ext cx="413235" cy="284018"/>
            <a:chOff x="5393971" y="4966805"/>
            <a:chExt cx="651294" cy="447637"/>
          </a:xfrm>
          <a:scene3d>
            <a:camera prst="isometricOffAxis1Top">
              <a:rot lat="19078918" lon="17270516" rev="3976967"/>
            </a:camera>
            <a:lightRig rig="threePt" dir="t"/>
          </a:scene3d>
        </p:grpSpPr>
        <p:sp>
          <p:nvSpPr>
            <p:cNvPr id="325" name="양쪽 모서리가 둥근 사각형 324">
              <a:extLst>
                <a:ext uri="{FF2B5EF4-FFF2-40B4-BE49-F238E27FC236}">
                  <a16:creationId xmlns:a16="http://schemas.microsoft.com/office/drawing/2014/main" id="{6893651A-6A6E-C012-56C6-A49E05E3600E}"/>
                </a:ext>
              </a:extLst>
            </p:cNvPr>
            <p:cNvSpPr/>
            <p:nvPr/>
          </p:nvSpPr>
          <p:spPr>
            <a:xfrm>
              <a:off x="5393971" y="4966805"/>
              <a:ext cx="651294" cy="447637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26" name="직사각형 325">
              <a:extLst>
                <a:ext uri="{FF2B5EF4-FFF2-40B4-BE49-F238E27FC236}">
                  <a16:creationId xmlns:a16="http://schemas.microsoft.com/office/drawing/2014/main" id="{112B155B-CA97-8213-E85F-D3C2BFCE25A2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27" name="직사각형 326">
              <a:extLst>
                <a:ext uri="{FF2B5EF4-FFF2-40B4-BE49-F238E27FC236}">
                  <a16:creationId xmlns:a16="http://schemas.microsoft.com/office/drawing/2014/main" id="{961D62EC-23FF-71F2-9353-7ACCF586136D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28" name="직사각형 327">
              <a:extLst>
                <a:ext uri="{FF2B5EF4-FFF2-40B4-BE49-F238E27FC236}">
                  <a16:creationId xmlns:a16="http://schemas.microsoft.com/office/drawing/2014/main" id="{CBE41477-D00C-3714-3CF5-EDE167684238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29" name="직사각형 328">
              <a:extLst>
                <a:ext uri="{FF2B5EF4-FFF2-40B4-BE49-F238E27FC236}">
                  <a16:creationId xmlns:a16="http://schemas.microsoft.com/office/drawing/2014/main" id="{6F12F058-81B5-BDCA-EA63-ABB84000DA4E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30" name="직사각형 329">
              <a:extLst>
                <a:ext uri="{FF2B5EF4-FFF2-40B4-BE49-F238E27FC236}">
                  <a16:creationId xmlns:a16="http://schemas.microsoft.com/office/drawing/2014/main" id="{1D6F898F-D0E0-C0E9-04F4-8075F4563A9C}"/>
                </a:ext>
              </a:extLst>
            </p:cNvPr>
            <p:cNvSpPr/>
            <p:nvPr/>
          </p:nvSpPr>
          <p:spPr>
            <a:xfrm>
              <a:off x="5631978" y="5254666"/>
              <a:ext cx="172529" cy="117518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31" name="직사각형 330">
              <a:extLst>
                <a:ext uri="{FF2B5EF4-FFF2-40B4-BE49-F238E27FC236}">
                  <a16:creationId xmlns:a16="http://schemas.microsoft.com/office/drawing/2014/main" id="{46BD63D2-5C74-2B71-1E6C-7280B971C087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32" name="그룹 331">
            <a:extLst>
              <a:ext uri="{FF2B5EF4-FFF2-40B4-BE49-F238E27FC236}">
                <a16:creationId xmlns:a16="http://schemas.microsoft.com/office/drawing/2014/main" id="{B0E801F1-5CD4-91E1-8EC3-68AB6B8639A7}"/>
              </a:ext>
            </a:extLst>
          </p:cNvPr>
          <p:cNvGrpSpPr/>
          <p:nvPr/>
        </p:nvGrpSpPr>
        <p:grpSpPr>
          <a:xfrm>
            <a:off x="5912770" y="4476205"/>
            <a:ext cx="318371" cy="288238"/>
            <a:chOff x="1362075" y="-445560"/>
            <a:chExt cx="487373" cy="441244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333" name="모서리가 둥근 직사각형 332">
              <a:extLst>
                <a:ext uri="{FF2B5EF4-FFF2-40B4-BE49-F238E27FC236}">
                  <a16:creationId xmlns:a16="http://schemas.microsoft.com/office/drawing/2014/main" id="{9C007CC5-F5B8-95E0-54AB-4C850D9D5998}"/>
                </a:ext>
              </a:extLst>
            </p:cNvPr>
            <p:cNvSpPr/>
            <p:nvPr/>
          </p:nvSpPr>
          <p:spPr>
            <a:xfrm>
              <a:off x="1362075" y="-445560"/>
              <a:ext cx="487373" cy="441244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334" name="직선 연결선[R] 333">
              <a:extLst>
                <a:ext uri="{FF2B5EF4-FFF2-40B4-BE49-F238E27FC236}">
                  <a16:creationId xmlns:a16="http://schemas.microsoft.com/office/drawing/2014/main" id="{CCB28B00-1165-3113-E7AC-93DF08F711AC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직선 연결선[R] 334">
              <a:extLst>
                <a:ext uri="{FF2B5EF4-FFF2-40B4-BE49-F238E27FC236}">
                  <a16:creationId xmlns:a16="http://schemas.microsoft.com/office/drawing/2014/main" id="{9183635B-FFF8-F980-A65E-6FF888C49D82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6" name="그룹 335">
            <a:extLst>
              <a:ext uri="{FF2B5EF4-FFF2-40B4-BE49-F238E27FC236}">
                <a16:creationId xmlns:a16="http://schemas.microsoft.com/office/drawing/2014/main" id="{BD54D4EF-37B6-8EF8-29AF-DD43E7A75A42}"/>
              </a:ext>
            </a:extLst>
          </p:cNvPr>
          <p:cNvGrpSpPr/>
          <p:nvPr/>
        </p:nvGrpSpPr>
        <p:grpSpPr>
          <a:xfrm>
            <a:off x="6463435" y="4436983"/>
            <a:ext cx="411730" cy="295624"/>
            <a:chOff x="5336088" y="8746284"/>
            <a:chExt cx="915275" cy="657172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337" name="모서리가 둥근 직사각형 336">
              <a:extLst>
                <a:ext uri="{FF2B5EF4-FFF2-40B4-BE49-F238E27FC236}">
                  <a16:creationId xmlns:a16="http://schemas.microsoft.com/office/drawing/2014/main" id="{918BF40A-BAE4-6915-7AF9-FA235A6E17B0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38" name="삼각형 337">
              <a:extLst>
                <a:ext uri="{FF2B5EF4-FFF2-40B4-BE49-F238E27FC236}">
                  <a16:creationId xmlns:a16="http://schemas.microsoft.com/office/drawing/2014/main" id="{7CF7EEA7-6021-6608-3980-C4B10A9D35A0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39" name="삼각형 338">
              <a:extLst>
                <a:ext uri="{FF2B5EF4-FFF2-40B4-BE49-F238E27FC236}">
                  <a16:creationId xmlns:a16="http://schemas.microsoft.com/office/drawing/2014/main" id="{490BAD9D-3D84-ED82-595A-9E7C8F2FBA84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40" name="타원 339">
              <a:extLst>
                <a:ext uri="{FF2B5EF4-FFF2-40B4-BE49-F238E27FC236}">
                  <a16:creationId xmlns:a16="http://schemas.microsoft.com/office/drawing/2014/main" id="{524120BF-24D2-4385-DE7B-1C30DB320024}"/>
                </a:ext>
              </a:extLst>
            </p:cNvPr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46" name="그룹 345">
            <a:extLst>
              <a:ext uri="{FF2B5EF4-FFF2-40B4-BE49-F238E27FC236}">
                <a16:creationId xmlns:a16="http://schemas.microsoft.com/office/drawing/2014/main" id="{98B9B0F6-E482-9AC0-4F71-A027F4781BDE}"/>
              </a:ext>
            </a:extLst>
          </p:cNvPr>
          <p:cNvGrpSpPr/>
          <p:nvPr/>
        </p:nvGrpSpPr>
        <p:grpSpPr>
          <a:xfrm>
            <a:off x="5868423" y="4081681"/>
            <a:ext cx="334456" cy="303515"/>
            <a:chOff x="5393974" y="4956640"/>
            <a:chExt cx="651294" cy="591043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347" name="양쪽 모서리가 둥근 사각형 346">
              <a:extLst>
                <a:ext uri="{FF2B5EF4-FFF2-40B4-BE49-F238E27FC236}">
                  <a16:creationId xmlns:a16="http://schemas.microsoft.com/office/drawing/2014/main" id="{3E93188C-16A6-7618-3F7F-2019C76A7E31}"/>
                </a:ext>
              </a:extLst>
            </p:cNvPr>
            <p:cNvSpPr/>
            <p:nvPr/>
          </p:nvSpPr>
          <p:spPr>
            <a:xfrm>
              <a:off x="5393974" y="4956640"/>
              <a:ext cx="651294" cy="591043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48" name="직사각형 347">
              <a:extLst>
                <a:ext uri="{FF2B5EF4-FFF2-40B4-BE49-F238E27FC236}">
                  <a16:creationId xmlns:a16="http://schemas.microsoft.com/office/drawing/2014/main" id="{2115520E-A604-69ED-E12A-ABED601B1767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49" name="직사각형 348">
              <a:extLst>
                <a:ext uri="{FF2B5EF4-FFF2-40B4-BE49-F238E27FC236}">
                  <a16:creationId xmlns:a16="http://schemas.microsoft.com/office/drawing/2014/main" id="{2FEE11C1-2BAE-04B1-BFA8-C45894C27DCB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0" name="직사각형 349">
              <a:extLst>
                <a:ext uri="{FF2B5EF4-FFF2-40B4-BE49-F238E27FC236}">
                  <a16:creationId xmlns:a16="http://schemas.microsoft.com/office/drawing/2014/main" id="{4C139663-DE01-EE46-8ED0-88A809B5AC92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1" name="직사각형 350">
              <a:extLst>
                <a:ext uri="{FF2B5EF4-FFF2-40B4-BE49-F238E27FC236}">
                  <a16:creationId xmlns:a16="http://schemas.microsoft.com/office/drawing/2014/main" id="{4128782E-ECA8-791E-0C1E-04B03DFD1FFD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2" name="직사각형 351">
              <a:extLst>
                <a:ext uri="{FF2B5EF4-FFF2-40B4-BE49-F238E27FC236}">
                  <a16:creationId xmlns:a16="http://schemas.microsoft.com/office/drawing/2014/main" id="{C75206BF-9CE5-E3E5-243F-2B1A667280B5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3" name="직사각형 352">
              <a:extLst>
                <a:ext uri="{FF2B5EF4-FFF2-40B4-BE49-F238E27FC236}">
                  <a16:creationId xmlns:a16="http://schemas.microsoft.com/office/drawing/2014/main" id="{2ADC0327-64D6-FAE8-9949-50C78CEC6246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4" name="직사각형 353">
              <a:extLst>
                <a:ext uri="{FF2B5EF4-FFF2-40B4-BE49-F238E27FC236}">
                  <a16:creationId xmlns:a16="http://schemas.microsoft.com/office/drawing/2014/main" id="{3FAC5982-4ED8-2C05-3C56-DACD9C259E22}"/>
                </a:ext>
              </a:extLst>
            </p:cNvPr>
            <p:cNvSpPr/>
            <p:nvPr/>
          </p:nvSpPr>
          <p:spPr>
            <a:xfrm>
              <a:off x="5434702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5" name="직사각형 354">
              <a:extLst>
                <a:ext uri="{FF2B5EF4-FFF2-40B4-BE49-F238E27FC236}">
                  <a16:creationId xmlns:a16="http://schemas.microsoft.com/office/drawing/2014/main" id="{E2C3411C-977E-B8E9-9605-0965A8F4ED7F}"/>
                </a:ext>
              </a:extLst>
            </p:cNvPr>
            <p:cNvSpPr/>
            <p:nvPr/>
          </p:nvSpPr>
          <p:spPr>
            <a:xfrm>
              <a:off x="5631978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6" name="직사각형 355">
              <a:extLst>
                <a:ext uri="{FF2B5EF4-FFF2-40B4-BE49-F238E27FC236}">
                  <a16:creationId xmlns:a16="http://schemas.microsoft.com/office/drawing/2014/main" id="{719A2E77-05EA-A957-30B7-06CF10081E1B}"/>
                </a:ext>
              </a:extLst>
            </p:cNvPr>
            <p:cNvSpPr/>
            <p:nvPr/>
          </p:nvSpPr>
          <p:spPr>
            <a:xfrm>
              <a:off x="5831870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57" name="그룹 356">
            <a:extLst>
              <a:ext uri="{FF2B5EF4-FFF2-40B4-BE49-F238E27FC236}">
                <a16:creationId xmlns:a16="http://schemas.microsoft.com/office/drawing/2014/main" id="{AA01851E-2518-CFD0-6BC1-24215EBC6871}"/>
              </a:ext>
            </a:extLst>
          </p:cNvPr>
          <p:cNvGrpSpPr/>
          <p:nvPr/>
        </p:nvGrpSpPr>
        <p:grpSpPr>
          <a:xfrm>
            <a:off x="5172709" y="4145075"/>
            <a:ext cx="357708" cy="256836"/>
            <a:chOff x="5336088" y="8746284"/>
            <a:chExt cx="915275" cy="657172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358" name="모서리가 둥근 직사각형 357">
              <a:extLst>
                <a:ext uri="{FF2B5EF4-FFF2-40B4-BE49-F238E27FC236}">
                  <a16:creationId xmlns:a16="http://schemas.microsoft.com/office/drawing/2014/main" id="{69C6AD6C-6EB4-41C0-562A-3ADAE0F52F3C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9" name="삼각형 358">
              <a:extLst>
                <a:ext uri="{FF2B5EF4-FFF2-40B4-BE49-F238E27FC236}">
                  <a16:creationId xmlns:a16="http://schemas.microsoft.com/office/drawing/2014/main" id="{D7DAE9AF-180F-B27C-DC91-C0B85A6B7676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0" name="삼각형 359">
              <a:extLst>
                <a:ext uri="{FF2B5EF4-FFF2-40B4-BE49-F238E27FC236}">
                  <a16:creationId xmlns:a16="http://schemas.microsoft.com/office/drawing/2014/main" id="{2E0E358E-D1C1-97EF-92B8-50B997646084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361" name="직선 연결선[R] 360">
            <a:extLst>
              <a:ext uri="{FF2B5EF4-FFF2-40B4-BE49-F238E27FC236}">
                <a16:creationId xmlns:a16="http://schemas.microsoft.com/office/drawing/2014/main" id="{8FC3F112-6351-5C70-9A4C-2BBF93044A74}"/>
              </a:ext>
            </a:extLst>
          </p:cNvPr>
          <p:cNvCxnSpPr>
            <a:cxnSpLocks/>
            <a:stCxn id="333" idx="3"/>
            <a:endCxn id="337" idx="1"/>
          </p:cNvCxnSpPr>
          <p:nvPr/>
        </p:nvCxnSpPr>
        <p:spPr>
          <a:xfrm flipV="1">
            <a:off x="6231141" y="4584796"/>
            <a:ext cx="232294" cy="35528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직선 연결선[R] 361">
            <a:extLst>
              <a:ext uri="{FF2B5EF4-FFF2-40B4-BE49-F238E27FC236}">
                <a16:creationId xmlns:a16="http://schemas.microsoft.com/office/drawing/2014/main" id="{9CE38B8D-F462-BE94-C046-2CA6A4111CA4}"/>
              </a:ext>
            </a:extLst>
          </p:cNvPr>
          <p:cNvCxnSpPr>
            <a:cxnSpLocks/>
            <a:endCxn id="326" idx="2"/>
          </p:cNvCxnSpPr>
          <p:nvPr/>
        </p:nvCxnSpPr>
        <p:spPr>
          <a:xfrm>
            <a:off x="6130407" y="4655999"/>
            <a:ext cx="459091" cy="142562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직선 연결선[R] 362">
            <a:extLst>
              <a:ext uri="{FF2B5EF4-FFF2-40B4-BE49-F238E27FC236}">
                <a16:creationId xmlns:a16="http://schemas.microsoft.com/office/drawing/2014/main" id="{5DBB0BB5-464F-61F4-7E11-113B1AA9ABA9}"/>
              </a:ext>
            </a:extLst>
          </p:cNvPr>
          <p:cNvCxnSpPr>
            <a:cxnSpLocks/>
          </p:cNvCxnSpPr>
          <p:nvPr/>
        </p:nvCxnSpPr>
        <p:spPr>
          <a:xfrm flipH="1" flipV="1">
            <a:off x="6765734" y="4627971"/>
            <a:ext cx="114329" cy="138375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직선 연결선[R] 363">
            <a:extLst>
              <a:ext uri="{FF2B5EF4-FFF2-40B4-BE49-F238E27FC236}">
                <a16:creationId xmlns:a16="http://schemas.microsoft.com/office/drawing/2014/main" id="{DFC32C42-FC63-03FF-954B-24D9ADC251D4}"/>
              </a:ext>
            </a:extLst>
          </p:cNvPr>
          <p:cNvCxnSpPr>
            <a:cxnSpLocks/>
            <a:endCxn id="352" idx="3"/>
          </p:cNvCxnSpPr>
          <p:nvPr/>
        </p:nvCxnSpPr>
        <p:spPr>
          <a:xfrm flipV="1">
            <a:off x="5965515" y="4264902"/>
            <a:ext cx="113727" cy="289745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직선 연결선[R] 364">
            <a:extLst>
              <a:ext uri="{FF2B5EF4-FFF2-40B4-BE49-F238E27FC236}">
                <a16:creationId xmlns:a16="http://schemas.microsoft.com/office/drawing/2014/main" id="{0FF80811-3993-8F09-AACD-8CCA0E9A9ABC}"/>
              </a:ext>
            </a:extLst>
          </p:cNvPr>
          <p:cNvCxnSpPr>
            <a:cxnSpLocks/>
          </p:cNvCxnSpPr>
          <p:nvPr/>
        </p:nvCxnSpPr>
        <p:spPr>
          <a:xfrm flipH="1" flipV="1">
            <a:off x="5445486" y="4324061"/>
            <a:ext cx="526856" cy="230586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7" name="TextBox 366">
                <a:extLst>
                  <a:ext uri="{FF2B5EF4-FFF2-40B4-BE49-F238E27FC236}">
                    <a16:creationId xmlns:a16="http://schemas.microsoft.com/office/drawing/2014/main" id="{631D9533-79A5-80EE-A500-FE60B5FCE874}"/>
                  </a:ext>
                </a:extLst>
              </p:cNvPr>
              <p:cNvSpPr txBox="1"/>
              <p:nvPr/>
            </p:nvSpPr>
            <p:spPr>
              <a:xfrm flipH="1">
                <a:off x="8139340" y="3996051"/>
                <a:ext cx="339928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3000" i="1" smtClean="0">
                          <a:latin typeface="Cambria Math" panose="02040503050406030204" pitchFamily="18" charset="0"/>
                        </a:rPr>
                        <m:t>𝒢</m:t>
                      </m:r>
                    </m:oMath>
                  </m:oMathPara>
                </a14:m>
                <a:endParaRPr lang="ko-KR" altLang="en-US" sz="3000" dirty="0"/>
              </a:p>
            </p:txBody>
          </p:sp>
        </mc:Choice>
        <mc:Fallback xmlns="">
          <p:sp>
            <p:nvSpPr>
              <p:cNvPr id="367" name="TextBox 366">
                <a:extLst>
                  <a:ext uri="{FF2B5EF4-FFF2-40B4-BE49-F238E27FC236}">
                    <a16:creationId xmlns:a16="http://schemas.microsoft.com/office/drawing/2014/main" id="{631D9533-79A5-80EE-A500-FE60B5FCE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39340" y="3996051"/>
                <a:ext cx="339928" cy="464166"/>
              </a:xfrm>
              <a:prstGeom prst="rect">
                <a:avLst/>
              </a:prstGeom>
              <a:blipFill>
                <a:blip r:embed="rId6"/>
                <a:stretch>
                  <a:fillRect l="-17857" r="-39286" b="-394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7" name="직선 연결선[R] 386">
            <a:extLst>
              <a:ext uri="{FF2B5EF4-FFF2-40B4-BE49-F238E27FC236}">
                <a16:creationId xmlns:a16="http://schemas.microsoft.com/office/drawing/2014/main" id="{8DEEA2B0-1D58-D0A9-11B3-C81244232137}"/>
              </a:ext>
            </a:extLst>
          </p:cNvPr>
          <p:cNvCxnSpPr>
            <a:cxnSpLocks/>
          </p:cNvCxnSpPr>
          <p:nvPr/>
        </p:nvCxnSpPr>
        <p:spPr>
          <a:xfrm flipV="1">
            <a:off x="5491497" y="4250902"/>
            <a:ext cx="405781" cy="14000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4" name="그룹 453">
            <a:extLst>
              <a:ext uri="{FF2B5EF4-FFF2-40B4-BE49-F238E27FC236}">
                <a16:creationId xmlns:a16="http://schemas.microsoft.com/office/drawing/2014/main" id="{366385A5-951A-7ED5-DFDA-F2297A08CF10}"/>
              </a:ext>
            </a:extLst>
          </p:cNvPr>
          <p:cNvGrpSpPr/>
          <p:nvPr/>
        </p:nvGrpSpPr>
        <p:grpSpPr>
          <a:xfrm>
            <a:off x="4992934" y="4072166"/>
            <a:ext cx="2129554" cy="851794"/>
            <a:chOff x="4992934" y="4069658"/>
            <a:chExt cx="2129554" cy="851794"/>
          </a:xfrm>
        </p:grpSpPr>
        <p:grpSp>
          <p:nvGrpSpPr>
            <p:cNvPr id="199" name="그룹 198">
              <a:extLst>
                <a:ext uri="{FF2B5EF4-FFF2-40B4-BE49-F238E27FC236}">
                  <a16:creationId xmlns:a16="http://schemas.microsoft.com/office/drawing/2014/main" id="{E8A709AE-C22E-F87E-CE17-F1BCCB9120B7}"/>
                </a:ext>
              </a:extLst>
            </p:cNvPr>
            <p:cNvGrpSpPr/>
            <p:nvPr/>
          </p:nvGrpSpPr>
          <p:grpSpPr>
            <a:xfrm>
              <a:off x="4992934" y="4138436"/>
              <a:ext cx="194233" cy="310696"/>
              <a:chOff x="3411720" y="3896354"/>
              <a:chExt cx="194233" cy="310696"/>
            </a:xfrm>
          </p:grpSpPr>
          <p:sp>
            <p:nvSpPr>
              <p:cNvPr id="46" name="모서리가 둥근 직사각형 357">
                <a:extLst>
                  <a:ext uri="{FF2B5EF4-FFF2-40B4-BE49-F238E27FC236}">
                    <a16:creationId xmlns:a16="http://schemas.microsoft.com/office/drawing/2014/main" id="{12013986-823F-E893-DD25-571CEFEC0FBF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60E08D88-1F0D-64C2-338C-96853D03A436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B3B61F50-3F77-9CCD-0F1E-EB7B466D603D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44" name="그룹 343">
              <a:extLst>
                <a:ext uri="{FF2B5EF4-FFF2-40B4-BE49-F238E27FC236}">
                  <a16:creationId xmlns:a16="http://schemas.microsoft.com/office/drawing/2014/main" id="{10B07603-2710-C732-566A-A09EB27237FA}"/>
                </a:ext>
              </a:extLst>
            </p:cNvPr>
            <p:cNvGrpSpPr/>
            <p:nvPr/>
          </p:nvGrpSpPr>
          <p:grpSpPr>
            <a:xfrm>
              <a:off x="5755974" y="4500651"/>
              <a:ext cx="194233" cy="310696"/>
              <a:chOff x="3411720" y="3896354"/>
              <a:chExt cx="194233" cy="310696"/>
            </a:xfrm>
          </p:grpSpPr>
          <p:sp>
            <p:nvSpPr>
              <p:cNvPr id="345" name="모서리가 둥근 직사각형 357">
                <a:extLst>
                  <a:ext uri="{FF2B5EF4-FFF2-40B4-BE49-F238E27FC236}">
                    <a16:creationId xmlns:a16="http://schemas.microsoft.com/office/drawing/2014/main" id="{E07E081E-858E-3D2A-740E-611C5591BAEB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6" name="타원 365">
                <a:extLst>
                  <a:ext uri="{FF2B5EF4-FFF2-40B4-BE49-F238E27FC236}">
                    <a16:creationId xmlns:a16="http://schemas.microsoft.com/office/drawing/2014/main" id="{3FAD193B-0069-CB72-E607-5B5FC743A9D8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8" name="타원 367">
                <a:extLst>
                  <a:ext uri="{FF2B5EF4-FFF2-40B4-BE49-F238E27FC236}">
                    <a16:creationId xmlns:a16="http://schemas.microsoft.com/office/drawing/2014/main" id="{52F31152-35B9-924B-3F35-039EFD6B25C2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69" name="그룹 368">
              <a:extLst>
                <a:ext uri="{FF2B5EF4-FFF2-40B4-BE49-F238E27FC236}">
                  <a16:creationId xmlns:a16="http://schemas.microsoft.com/office/drawing/2014/main" id="{0ACE35C5-F295-7EF6-8726-32B8C9E35A10}"/>
                </a:ext>
              </a:extLst>
            </p:cNvPr>
            <p:cNvGrpSpPr/>
            <p:nvPr/>
          </p:nvGrpSpPr>
          <p:grpSpPr>
            <a:xfrm>
              <a:off x="6170885" y="4069658"/>
              <a:ext cx="194233" cy="310696"/>
              <a:chOff x="3411720" y="3896354"/>
              <a:chExt cx="194233" cy="310696"/>
            </a:xfrm>
          </p:grpSpPr>
          <p:sp>
            <p:nvSpPr>
              <p:cNvPr id="370" name="모서리가 둥근 직사각형 357">
                <a:extLst>
                  <a:ext uri="{FF2B5EF4-FFF2-40B4-BE49-F238E27FC236}">
                    <a16:creationId xmlns:a16="http://schemas.microsoft.com/office/drawing/2014/main" id="{A4218373-4E19-E592-B760-CFFB85FC1BEB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1" name="타원 370">
                <a:extLst>
                  <a:ext uri="{FF2B5EF4-FFF2-40B4-BE49-F238E27FC236}">
                    <a16:creationId xmlns:a16="http://schemas.microsoft.com/office/drawing/2014/main" id="{4E8D5C91-05F0-162E-29FE-C058D1C3E537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2" name="타원 371">
                <a:extLst>
                  <a:ext uri="{FF2B5EF4-FFF2-40B4-BE49-F238E27FC236}">
                    <a16:creationId xmlns:a16="http://schemas.microsoft.com/office/drawing/2014/main" id="{209592B0-D5A8-B4D8-34B2-7AF2F29324E9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73" name="그룹 372">
              <a:extLst>
                <a:ext uri="{FF2B5EF4-FFF2-40B4-BE49-F238E27FC236}">
                  <a16:creationId xmlns:a16="http://schemas.microsoft.com/office/drawing/2014/main" id="{279D2CC6-3D7D-33AA-B841-30112FAE1B99}"/>
                </a:ext>
              </a:extLst>
            </p:cNvPr>
            <p:cNvGrpSpPr/>
            <p:nvPr/>
          </p:nvGrpSpPr>
          <p:grpSpPr>
            <a:xfrm>
              <a:off x="6804072" y="4416836"/>
              <a:ext cx="194233" cy="310696"/>
              <a:chOff x="3411720" y="3896354"/>
              <a:chExt cx="194233" cy="310696"/>
            </a:xfrm>
          </p:grpSpPr>
          <p:sp>
            <p:nvSpPr>
              <p:cNvPr id="374" name="모서리가 둥근 직사각형 357">
                <a:extLst>
                  <a:ext uri="{FF2B5EF4-FFF2-40B4-BE49-F238E27FC236}">
                    <a16:creationId xmlns:a16="http://schemas.microsoft.com/office/drawing/2014/main" id="{80B2D8C7-3CB8-13CC-9C9C-310842A0B547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5" name="타원 374">
                <a:extLst>
                  <a:ext uri="{FF2B5EF4-FFF2-40B4-BE49-F238E27FC236}">
                    <a16:creationId xmlns:a16="http://schemas.microsoft.com/office/drawing/2014/main" id="{CDCBDD07-3E44-2605-9672-5117056CC5A0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6" name="타원 375">
                <a:extLst>
                  <a:ext uri="{FF2B5EF4-FFF2-40B4-BE49-F238E27FC236}">
                    <a16:creationId xmlns:a16="http://schemas.microsoft.com/office/drawing/2014/main" id="{04C17B6F-94F8-1C89-D97E-63E9844280C0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77" name="그룹 376">
              <a:extLst>
                <a:ext uri="{FF2B5EF4-FFF2-40B4-BE49-F238E27FC236}">
                  <a16:creationId xmlns:a16="http://schemas.microsoft.com/office/drawing/2014/main" id="{944CC41E-BD34-2825-E31F-716AF0C804CE}"/>
                </a:ext>
              </a:extLst>
            </p:cNvPr>
            <p:cNvGrpSpPr/>
            <p:nvPr/>
          </p:nvGrpSpPr>
          <p:grpSpPr>
            <a:xfrm>
              <a:off x="6928255" y="4610756"/>
              <a:ext cx="194233" cy="310696"/>
              <a:chOff x="3411720" y="3896354"/>
              <a:chExt cx="194233" cy="310696"/>
            </a:xfrm>
          </p:grpSpPr>
          <p:sp>
            <p:nvSpPr>
              <p:cNvPr id="378" name="모서리가 둥근 직사각형 357">
                <a:extLst>
                  <a:ext uri="{FF2B5EF4-FFF2-40B4-BE49-F238E27FC236}">
                    <a16:creationId xmlns:a16="http://schemas.microsoft.com/office/drawing/2014/main" id="{C17363E7-1781-F456-404A-57E3658E28FD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9" name="타원 378">
                <a:extLst>
                  <a:ext uri="{FF2B5EF4-FFF2-40B4-BE49-F238E27FC236}">
                    <a16:creationId xmlns:a16="http://schemas.microsoft.com/office/drawing/2014/main" id="{CF78DD07-5DC0-89CA-20D1-7CC7C5BA0076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0" name="타원 379">
                <a:extLst>
                  <a:ext uri="{FF2B5EF4-FFF2-40B4-BE49-F238E27FC236}">
                    <a16:creationId xmlns:a16="http://schemas.microsoft.com/office/drawing/2014/main" id="{0EE30DF2-CBCF-BF9D-4E4D-FE638D4D3916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</p:grpSp>
      <p:grpSp>
        <p:nvGrpSpPr>
          <p:cNvPr id="455" name="그룹 454">
            <a:extLst>
              <a:ext uri="{FF2B5EF4-FFF2-40B4-BE49-F238E27FC236}">
                <a16:creationId xmlns:a16="http://schemas.microsoft.com/office/drawing/2014/main" id="{E528DD07-950B-3BFD-080F-75A4AD9DE89F}"/>
              </a:ext>
            </a:extLst>
          </p:cNvPr>
          <p:cNvGrpSpPr/>
          <p:nvPr/>
        </p:nvGrpSpPr>
        <p:grpSpPr>
          <a:xfrm>
            <a:off x="4662206" y="5067384"/>
            <a:ext cx="2766806" cy="1003191"/>
            <a:chOff x="4662206" y="5064876"/>
            <a:chExt cx="2766806" cy="1003191"/>
          </a:xfrm>
        </p:grpSpPr>
        <p:grpSp>
          <p:nvGrpSpPr>
            <p:cNvPr id="381" name="그룹 380">
              <a:extLst>
                <a:ext uri="{FF2B5EF4-FFF2-40B4-BE49-F238E27FC236}">
                  <a16:creationId xmlns:a16="http://schemas.microsoft.com/office/drawing/2014/main" id="{2037D2F8-E299-8FC3-5C05-EDA66D5509E0}"/>
                </a:ext>
              </a:extLst>
            </p:cNvPr>
            <p:cNvGrpSpPr/>
            <p:nvPr/>
          </p:nvGrpSpPr>
          <p:grpSpPr>
            <a:xfrm>
              <a:off x="4662206" y="5256109"/>
              <a:ext cx="194233" cy="310696"/>
              <a:chOff x="3411720" y="3896354"/>
              <a:chExt cx="194233" cy="310696"/>
            </a:xfrm>
          </p:grpSpPr>
          <p:sp>
            <p:nvSpPr>
              <p:cNvPr id="382" name="모서리가 둥근 직사각형 357">
                <a:extLst>
                  <a:ext uri="{FF2B5EF4-FFF2-40B4-BE49-F238E27FC236}">
                    <a16:creationId xmlns:a16="http://schemas.microsoft.com/office/drawing/2014/main" id="{BB79EF79-C6D9-36BB-C7B5-A9EA18656061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383" name="타원 382">
                <a:extLst>
                  <a:ext uri="{FF2B5EF4-FFF2-40B4-BE49-F238E27FC236}">
                    <a16:creationId xmlns:a16="http://schemas.microsoft.com/office/drawing/2014/main" id="{DFFEF9BC-CC6A-F753-075D-42B75F3C5547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4" name="타원 383">
                <a:extLst>
                  <a:ext uri="{FF2B5EF4-FFF2-40B4-BE49-F238E27FC236}">
                    <a16:creationId xmlns:a16="http://schemas.microsoft.com/office/drawing/2014/main" id="{2F7F4DE9-49FA-BA53-4AFE-1154148E554A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85" name="그룹 384">
              <a:extLst>
                <a:ext uri="{FF2B5EF4-FFF2-40B4-BE49-F238E27FC236}">
                  <a16:creationId xmlns:a16="http://schemas.microsoft.com/office/drawing/2014/main" id="{451A10EB-DCC5-6E0A-9742-A0C48EDB4344}"/>
                </a:ext>
              </a:extLst>
            </p:cNvPr>
            <p:cNvGrpSpPr/>
            <p:nvPr/>
          </p:nvGrpSpPr>
          <p:grpSpPr>
            <a:xfrm>
              <a:off x="5018175" y="5186463"/>
              <a:ext cx="194233" cy="310696"/>
              <a:chOff x="3411720" y="3896354"/>
              <a:chExt cx="194233" cy="310696"/>
            </a:xfrm>
          </p:grpSpPr>
          <p:sp>
            <p:nvSpPr>
              <p:cNvPr id="386" name="모서리가 둥근 직사각형 357">
                <a:extLst>
                  <a:ext uri="{FF2B5EF4-FFF2-40B4-BE49-F238E27FC236}">
                    <a16:creationId xmlns:a16="http://schemas.microsoft.com/office/drawing/2014/main" id="{5FB33FB0-101B-3D25-5C22-1AB854DAC248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8" name="타원 387">
                <a:extLst>
                  <a:ext uri="{FF2B5EF4-FFF2-40B4-BE49-F238E27FC236}">
                    <a16:creationId xmlns:a16="http://schemas.microsoft.com/office/drawing/2014/main" id="{E6D3BBD8-4314-552D-9805-4AE6B9F3F8DD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9" name="타원 388">
                <a:extLst>
                  <a:ext uri="{FF2B5EF4-FFF2-40B4-BE49-F238E27FC236}">
                    <a16:creationId xmlns:a16="http://schemas.microsoft.com/office/drawing/2014/main" id="{61456643-9C06-F7D0-E75D-012502266ECE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98" name="그룹 397">
              <a:extLst>
                <a:ext uri="{FF2B5EF4-FFF2-40B4-BE49-F238E27FC236}">
                  <a16:creationId xmlns:a16="http://schemas.microsoft.com/office/drawing/2014/main" id="{A231F728-BC55-1C08-D297-8F09B74F4CBE}"/>
                </a:ext>
              </a:extLst>
            </p:cNvPr>
            <p:cNvGrpSpPr/>
            <p:nvPr/>
          </p:nvGrpSpPr>
          <p:grpSpPr>
            <a:xfrm>
              <a:off x="5437052" y="5064876"/>
              <a:ext cx="194233" cy="310696"/>
              <a:chOff x="3411720" y="3896354"/>
              <a:chExt cx="194233" cy="310696"/>
            </a:xfrm>
          </p:grpSpPr>
          <p:sp>
            <p:nvSpPr>
              <p:cNvPr id="399" name="모서리가 둥근 직사각형 357">
                <a:extLst>
                  <a:ext uri="{FF2B5EF4-FFF2-40B4-BE49-F238E27FC236}">
                    <a16:creationId xmlns:a16="http://schemas.microsoft.com/office/drawing/2014/main" id="{D271B31C-3D17-3D7B-C3E8-6AC8B20117BE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00" name="타원 399">
                <a:extLst>
                  <a:ext uri="{FF2B5EF4-FFF2-40B4-BE49-F238E27FC236}">
                    <a16:creationId xmlns:a16="http://schemas.microsoft.com/office/drawing/2014/main" id="{F198F6F9-CA73-6200-827F-435BB56EC593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01" name="타원 400">
                <a:extLst>
                  <a:ext uri="{FF2B5EF4-FFF2-40B4-BE49-F238E27FC236}">
                    <a16:creationId xmlns:a16="http://schemas.microsoft.com/office/drawing/2014/main" id="{B65E968E-6021-E276-A5E2-FE0601233B3F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10" name="그룹 409">
              <a:extLst>
                <a:ext uri="{FF2B5EF4-FFF2-40B4-BE49-F238E27FC236}">
                  <a16:creationId xmlns:a16="http://schemas.microsoft.com/office/drawing/2014/main" id="{5989C211-90DB-32AD-43F2-7A5057CCA3CF}"/>
                </a:ext>
              </a:extLst>
            </p:cNvPr>
            <p:cNvGrpSpPr/>
            <p:nvPr/>
          </p:nvGrpSpPr>
          <p:grpSpPr>
            <a:xfrm>
              <a:off x="5826663" y="5064876"/>
              <a:ext cx="194233" cy="310696"/>
              <a:chOff x="3411720" y="3896354"/>
              <a:chExt cx="194233" cy="310696"/>
            </a:xfrm>
          </p:grpSpPr>
          <p:sp>
            <p:nvSpPr>
              <p:cNvPr id="411" name="모서리가 둥근 직사각형 357">
                <a:extLst>
                  <a:ext uri="{FF2B5EF4-FFF2-40B4-BE49-F238E27FC236}">
                    <a16:creationId xmlns:a16="http://schemas.microsoft.com/office/drawing/2014/main" id="{602D8FD7-A780-5662-B6E5-C8BB0DBBF645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12" name="타원 411">
                <a:extLst>
                  <a:ext uri="{FF2B5EF4-FFF2-40B4-BE49-F238E27FC236}">
                    <a16:creationId xmlns:a16="http://schemas.microsoft.com/office/drawing/2014/main" id="{4FDDC4E4-5164-76A3-4F32-8D7C40FB44E1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13" name="타원 412">
                <a:extLst>
                  <a:ext uri="{FF2B5EF4-FFF2-40B4-BE49-F238E27FC236}">
                    <a16:creationId xmlns:a16="http://schemas.microsoft.com/office/drawing/2014/main" id="{55FBAA7A-D49D-43FE-BF40-8613CBAD56B7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14" name="그룹 413">
              <a:extLst>
                <a:ext uri="{FF2B5EF4-FFF2-40B4-BE49-F238E27FC236}">
                  <a16:creationId xmlns:a16="http://schemas.microsoft.com/office/drawing/2014/main" id="{285E57A7-5D4B-A1EA-8F26-BCFBA0527C47}"/>
                </a:ext>
              </a:extLst>
            </p:cNvPr>
            <p:cNvGrpSpPr/>
            <p:nvPr/>
          </p:nvGrpSpPr>
          <p:grpSpPr>
            <a:xfrm>
              <a:off x="6226096" y="5064876"/>
              <a:ext cx="194233" cy="310696"/>
              <a:chOff x="3411720" y="3896354"/>
              <a:chExt cx="194233" cy="310696"/>
            </a:xfrm>
          </p:grpSpPr>
          <p:sp>
            <p:nvSpPr>
              <p:cNvPr id="415" name="모서리가 둥근 직사각형 357">
                <a:extLst>
                  <a:ext uri="{FF2B5EF4-FFF2-40B4-BE49-F238E27FC236}">
                    <a16:creationId xmlns:a16="http://schemas.microsoft.com/office/drawing/2014/main" id="{D6CF0A0D-1A77-9904-D66B-2F2F6B7835AE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16" name="타원 415">
                <a:extLst>
                  <a:ext uri="{FF2B5EF4-FFF2-40B4-BE49-F238E27FC236}">
                    <a16:creationId xmlns:a16="http://schemas.microsoft.com/office/drawing/2014/main" id="{EDFA251F-17CA-F9FA-1AD4-23F0BE83CC0F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17" name="타원 416">
                <a:extLst>
                  <a:ext uri="{FF2B5EF4-FFF2-40B4-BE49-F238E27FC236}">
                    <a16:creationId xmlns:a16="http://schemas.microsoft.com/office/drawing/2014/main" id="{B146451D-E6CA-9984-BBCE-58F6EEA84E55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18" name="그룹 417">
              <a:extLst>
                <a:ext uri="{FF2B5EF4-FFF2-40B4-BE49-F238E27FC236}">
                  <a16:creationId xmlns:a16="http://schemas.microsoft.com/office/drawing/2014/main" id="{2FB10A05-B850-2CD4-881A-2628FC764542}"/>
                </a:ext>
              </a:extLst>
            </p:cNvPr>
            <p:cNvGrpSpPr/>
            <p:nvPr/>
          </p:nvGrpSpPr>
          <p:grpSpPr>
            <a:xfrm>
              <a:off x="5591242" y="5590285"/>
              <a:ext cx="194233" cy="310696"/>
              <a:chOff x="3411720" y="3896354"/>
              <a:chExt cx="194233" cy="310696"/>
            </a:xfrm>
          </p:grpSpPr>
          <p:sp>
            <p:nvSpPr>
              <p:cNvPr id="419" name="모서리가 둥근 직사각형 357">
                <a:extLst>
                  <a:ext uri="{FF2B5EF4-FFF2-40B4-BE49-F238E27FC236}">
                    <a16:creationId xmlns:a16="http://schemas.microsoft.com/office/drawing/2014/main" id="{A0C213FC-C35F-2F78-776F-F13F838E8FCC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20" name="타원 419">
                <a:extLst>
                  <a:ext uri="{FF2B5EF4-FFF2-40B4-BE49-F238E27FC236}">
                    <a16:creationId xmlns:a16="http://schemas.microsoft.com/office/drawing/2014/main" id="{5A83B0E0-5EC3-BE79-599A-9D6C44D53C6B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21" name="타원 420">
                <a:extLst>
                  <a:ext uri="{FF2B5EF4-FFF2-40B4-BE49-F238E27FC236}">
                    <a16:creationId xmlns:a16="http://schemas.microsoft.com/office/drawing/2014/main" id="{9F054B68-9AD9-6461-342D-D8A5E8DCB502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22" name="그룹 421">
              <a:extLst>
                <a:ext uri="{FF2B5EF4-FFF2-40B4-BE49-F238E27FC236}">
                  <a16:creationId xmlns:a16="http://schemas.microsoft.com/office/drawing/2014/main" id="{D562CBF2-EC92-F669-45BA-C83B873FE93D}"/>
                </a:ext>
              </a:extLst>
            </p:cNvPr>
            <p:cNvGrpSpPr/>
            <p:nvPr/>
          </p:nvGrpSpPr>
          <p:grpSpPr>
            <a:xfrm>
              <a:off x="5965260" y="5692950"/>
              <a:ext cx="194233" cy="310696"/>
              <a:chOff x="3411720" y="3896354"/>
              <a:chExt cx="194233" cy="310696"/>
            </a:xfrm>
          </p:grpSpPr>
          <p:sp>
            <p:nvSpPr>
              <p:cNvPr id="423" name="모서리가 둥근 직사각형 357">
                <a:extLst>
                  <a:ext uri="{FF2B5EF4-FFF2-40B4-BE49-F238E27FC236}">
                    <a16:creationId xmlns:a16="http://schemas.microsoft.com/office/drawing/2014/main" id="{42B4B9C2-EAE3-DA14-DBE1-6AD268194650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24" name="타원 423">
                <a:extLst>
                  <a:ext uri="{FF2B5EF4-FFF2-40B4-BE49-F238E27FC236}">
                    <a16:creationId xmlns:a16="http://schemas.microsoft.com/office/drawing/2014/main" id="{5911F006-2A89-80EC-2FA6-DD4F232C75AE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25" name="타원 424">
                <a:extLst>
                  <a:ext uri="{FF2B5EF4-FFF2-40B4-BE49-F238E27FC236}">
                    <a16:creationId xmlns:a16="http://schemas.microsoft.com/office/drawing/2014/main" id="{D88241D0-77CD-8671-A0A1-F7567E5B9341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30" name="그룹 429">
              <a:extLst>
                <a:ext uri="{FF2B5EF4-FFF2-40B4-BE49-F238E27FC236}">
                  <a16:creationId xmlns:a16="http://schemas.microsoft.com/office/drawing/2014/main" id="{12598C97-B608-321C-A79B-474D5BD7386E}"/>
                </a:ext>
              </a:extLst>
            </p:cNvPr>
            <p:cNvGrpSpPr/>
            <p:nvPr/>
          </p:nvGrpSpPr>
          <p:grpSpPr>
            <a:xfrm>
              <a:off x="6482140" y="5692950"/>
              <a:ext cx="194233" cy="310696"/>
              <a:chOff x="3411720" y="3896354"/>
              <a:chExt cx="194233" cy="310696"/>
            </a:xfrm>
          </p:grpSpPr>
          <p:sp>
            <p:nvSpPr>
              <p:cNvPr id="431" name="모서리가 둥근 직사각형 357">
                <a:extLst>
                  <a:ext uri="{FF2B5EF4-FFF2-40B4-BE49-F238E27FC236}">
                    <a16:creationId xmlns:a16="http://schemas.microsoft.com/office/drawing/2014/main" id="{0BF3D865-BB6C-2D0B-0A4C-72ED35A4E279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32" name="타원 431">
                <a:extLst>
                  <a:ext uri="{FF2B5EF4-FFF2-40B4-BE49-F238E27FC236}">
                    <a16:creationId xmlns:a16="http://schemas.microsoft.com/office/drawing/2014/main" id="{2B8F0F94-EB17-6EF2-0FD2-CC7D1B965B0B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33" name="타원 432">
                <a:extLst>
                  <a:ext uri="{FF2B5EF4-FFF2-40B4-BE49-F238E27FC236}">
                    <a16:creationId xmlns:a16="http://schemas.microsoft.com/office/drawing/2014/main" id="{1EECA4D4-2CF3-44E8-F7E2-45221CA22423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38" name="그룹 437">
              <a:extLst>
                <a:ext uri="{FF2B5EF4-FFF2-40B4-BE49-F238E27FC236}">
                  <a16:creationId xmlns:a16="http://schemas.microsoft.com/office/drawing/2014/main" id="{612B1368-464D-28C6-C2F7-529BACDF363C}"/>
                </a:ext>
              </a:extLst>
            </p:cNvPr>
            <p:cNvGrpSpPr/>
            <p:nvPr/>
          </p:nvGrpSpPr>
          <p:grpSpPr>
            <a:xfrm>
              <a:off x="7234779" y="5757371"/>
              <a:ext cx="194233" cy="310696"/>
              <a:chOff x="3411720" y="3896354"/>
              <a:chExt cx="194233" cy="310696"/>
            </a:xfrm>
          </p:grpSpPr>
          <p:sp>
            <p:nvSpPr>
              <p:cNvPr id="439" name="모서리가 둥근 직사각형 357">
                <a:extLst>
                  <a:ext uri="{FF2B5EF4-FFF2-40B4-BE49-F238E27FC236}">
                    <a16:creationId xmlns:a16="http://schemas.microsoft.com/office/drawing/2014/main" id="{179DA61D-2964-0DBD-83E1-3E46E5960547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40" name="타원 439">
                <a:extLst>
                  <a:ext uri="{FF2B5EF4-FFF2-40B4-BE49-F238E27FC236}">
                    <a16:creationId xmlns:a16="http://schemas.microsoft.com/office/drawing/2014/main" id="{E18DFA72-7F87-3343-F484-A91CE107BA06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41" name="타원 440">
                <a:extLst>
                  <a:ext uri="{FF2B5EF4-FFF2-40B4-BE49-F238E27FC236}">
                    <a16:creationId xmlns:a16="http://schemas.microsoft.com/office/drawing/2014/main" id="{7EDE0A84-94E2-6769-A88F-A810ECF247CA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42" name="그룹 441">
              <a:extLst>
                <a:ext uri="{FF2B5EF4-FFF2-40B4-BE49-F238E27FC236}">
                  <a16:creationId xmlns:a16="http://schemas.microsoft.com/office/drawing/2014/main" id="{C97737E4-D5BF-6395-96C1-2F915F4D3979}"/>
                </a:ext>
              </a:extLst>
            </p:cNvPr>
            <p:cNvGrpSpPr/>
            <p:nvPr/>
          </p:nvGrpSpPr>
          <p:grpSpPr>
            <a:xfrm>
              <a:off x="7135539" y="5563655"/>
              <a:ext cx="194233" cy="310696"/>
              <a:chOff x="3411720" y="3896354"/>
              <a:chExt cx="194233" cy="310696"/>
            </a:xfrm>
          </p:grpSpPr>
          <p:sp>
            <p:nvSpPr>
              <p:cNvPr id="443" name="모서리가 둥근 직사각형 357">
                <a:extLst>
                  <a:ext uri="{FF2B5EF4-FFF2-40B4-BE49-F238E27FC236}">
                    <a16:creationId xmlns:a16="http://schemas.microsoft.com/office/drawing/2014/main" id="{BFD29B4B-34ED-528C-8528-6CA74B68A3E7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44" name="타원 443">
                <a:extLst>
                  <a:ext uri="{FF2B5EF4-FFF2-40B4-BE49-F238E27FC236}">
                    <a16:creationId xmlns:a16="http://schemas.microsoft.com/office/drawing/2014/main" id="{09E37AA7-9F77-B75F-8C33-5A7645DC1BE8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45" name="타원 444">
                <a:extLst>
                  <a:ext uri="{FF2B5EF4-FFF2-40B4-BE49-F238E27FC236}">
                    <a16:creationId xmlns:a16="http://schemas.microsoft.com/office/drawing/2014/main" id="{1BA93F79-ADB9-39D3-BFD0-84CCDB7EEBD9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46" name="그룹 445">
              <a:extLst>
                <a:ext uri="{FF2B5EF4-FFF2-40B4-BE49-F238E27FC236}">
                  <a16:creationId xmlns:a16="http://schemas.microsoft.com/office/drawing/2014/main" id="{C2F437C7-D9D3-8B5C-809B-CA3AF6A7C00A}"/>
                </a:ext>
              </a:extLst>
            </p:cNvPr>
            <p:cNvGrpSpPr/>
            <p:nvPr/>
          </p:nvGrpSpPr>
          <p:grpSpPr>
            <a:xfrm>
              <a:off x="7161600" y="5460455"/>
              <a:ext cx="194233" cy="310696"/>
              <a:chOff x="3411720" y="3896354"/>
              <a:chExt cx="194233" cy="310696"/>
            </a:xfrm>
          </p:grpSpPr>
          <p:sp>
            <p:nvSpPr>
              <p:cNvPr id="447" name="모서리가 둥근 직사각형 357">
                <a:extLst>
                  <a:ext uri="{FF2B5EF4-FFF2-40B4-BE49-F238E27FC236}">
                    <a16:creationId xmlns:a16="http://schemas.microsoft.com/office/drawing/2014/main" id="{ACD0D419-1BB5-CF40-4EFD-756E01E1050E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48" name="타원 447">
                <a:extLst>
                  <a:ext uri="{FF2B5EF4-FFF2-40B4-BE49-F238E27FC236}">
                    <a16:creationId xmlns:a16="http://schemas.microsoft.com/office/drawing/2014/main" id="{7DAF7926-1F36-B7E8-0809-1F9646BB4005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49" name="타원 448">
                <a:extLst>
                  <a:ext uri="{FF2B5EF4-FFF2-40B4-BE49-F238E27FC236}">
                    <a16:creationId xmlns:a16="http://schemas.microsoft.com/office/drawing/2014/main" id="{63E9E756-AE67-E253-CDED-FBEF6F3A9142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50" name="그룹 449">
              <a:extLst>
                <a:ext uri="{FF2B5EF4-FFF2-40B4-BE49-F238E27FC236}">
                  <a16:creationId xmlns:a16="http://schemas.microsoft.com/office/drawing/2014/main" id="{FF13C270-A1D6-B02C-0D8F-B37145CFB6FC}"/>
                </a:ext>
              </a:extLst>
            </p:cNvPr>
            <p:cNvGrpSpPr/>
            <p:nvPr/>
          </p:nvGrpSpPr>
          <p:grpSpPr>
            <a:xfrm>
              <a:off x="6527099" y="5482680"/>
              <a:ext cx="194233" cy="310696"/>
              <a:chOff x="3411720" y="3896354"/>
              <a:chExt cx="194233" cy="310696"/>
            </a:xfrm>
          </p:grpSpPr>
          <p:sp>
            <p:nvSpPr>
              <p:cNvPr id="451" name="모서리가 둥근 직사각형 357">
                <a:extLst>
                  <a:ext uri="{FF2B5EF4-FFF2-40B4-BE49-F238E27FC236}">
                    <a16:creationId xmlns:a16="http://schemas.microsoft.com/office/drawing/2014/main" id="{184E5685-C652-DD42-DA54-7891B0117774}"/>
                  </a:ext>
                </a:extLst>
              </p:cNvPr>
              <p:cNvSpPr/>
              <p:nvPr/>
            </p:nvSpPr>
            <p:spPr>
              <a:xfrm>
                <a:off x="3430069" y="3896354"/>
                <a:ext cx="164780" cy="310696"/>
              </a:xfrm>
              <a:prstGeom prst="roundRect">
                <a:avLst>
                  <a:gd name="adj" fmla="val 5772"/>
                </a:avLst>
              </a:prstGeom>
              <a:noFill/>
              <a:ln w="38100">
                <a:solidFill>
                  <a:srgbClr val="5F5DF7"/>
                </a:solidFill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52" name="타원 451">
                <a:extLst>
                  <a:ext uri="{FF2B5EF4-FFF2-40B4-BE49-F238E27FC236}">
                    <a16:creationId xmlns:a16="http://schemas.microsoft.com/office/drawing/2014/main" id="{7D67710D-6EF8-4EB4-25D7-747E82C1CEF7}"/>
                  </a:ext>
                </a:extLst>
              </p:cNvPr>
              <p:cNvSpPr/>
              <p:nvPr/>
            </p:nvSpPr>
            <p:spPr>
              <a:xfrm>
                <a:off x="3411720" y="3981151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53" name="타원 452">
                <a:extLst>
                  <a:ext uri="{FF2B5EF4-FFF2-40B4-BE49-F238E27FC236}">
                    <a16:creationId xmlns:a16="http://schemas.microsoft.com/office/drawing/2014/main" id="{D27F84F0-759C-888D-3616-01579D6CFB69}"/>
                  </a:ext>
                </a:extLst>
              </p:cNvPr>
              <p:cNvSpPr/>
              <p:nvPr/>
            </p:nvSpPr>
            <p:spPr>
              <a:xfrm>
                <a:off x="3505214" y="4022497"/>
                <a:ext cx="100739" cy="10073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  <a:scene3d>
                <a:camera prst="orthographicFront">
                  <a:rot lat="19080000" lon="17220000" rev="396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</p:grpSp>
      <p:grpSp>
        <p:nvGrpSpPr>
          <p:cNvPr id="462" name="그룹 461">
            <a:extLst>
              <a:ext uri="{FF2B5EF4-FFF2-40B4-BE49-F238E27FC236}">
                <a16:creationId xmlns:a16="http://schemas.microsoft.com/office/drawing/2014/main" id="{4C5FB16D-3D13-B5E2-E41D-9F8967E07C30}"/>
              </a:ext>
            </a:extLst>
          </p:cNvPr>
          <p:cNvGrpSpPr/>
          <p:nvPr/>
        </p:nvGrpSpPr>
        <p:grpSpPr>
          <a:xfrm>
            <a:off x="4822810" y="6384585"/>
            <a:ext cx="194233" cy="310696"/>
            <a:chOff x="3411720" y="3896354"/>
            <a:chExt cx="194233" cy="310696"/>
          </a:xfrm>
        </p:grpSpPr>
        <p:sp>
          <p:nvSpPr>
            <p:cNvPr id="507" name="모서리가 둥근 직사각형 357">
              <a:extLst>
                <a:ext uri="{FF2B5EF4-FFF2-40B4-BE49-F238E27FC236}">
                  <a16:creationId xmlns:a16="http://schemas.microsoft.com/office/drawing/2014/main" id="{BB0CD1F9-346C-A190-96BB-A0C54D4BEF6F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508" name="타원 507">
              <a:extLst>
                <a:ext uri="{FF2B5EF4-FFF2-40B4-BE49-F238E27FC236}">
                  <a16:creationId xmlns:a16="http://schemas.microsoft.com/office/drawing/2014/main" id="{30D795D1-5468-8582-B2EF-F58F1F0BD2AD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09" name="타원 508">
              <a:extLst>
                <a:ext uri="{FF2B5EF4-FFF2-40B4-BE49-F238E27FC236}">
                  <a16:creationId xmlns:a16="http://schemas.microsoft.com/office/drawing/2014/main" id="{7D64DF8B-4932-791D-CCC8-05DAC8C78CBA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510" name="TextBox 509">
            <a:extLst>
              <a:ext uri="{FF2B5EF4-FFF2-40B4-BE49-F238E27FC236}">
                <a16:creationId xmlns:a16="http://schemas.microsoft.com/office/drawing/2014/main" id="{A4378F82-7296-F141-D45D-95BAD2CC54A9}"/>
              </a:ext>
            </a:extLst>
          </p:cNvPr>
          <p:cNvSpPr txBox="1"/>
          <p:nvPr/>
        </p:nvSpPr>
        <p:spPr>
          <a:xfrm>
            <a:off x="5021847" y="6352246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6A4FF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embedding vector</a:t>
            </a:r>
            <a:endParaRPr lang="ko-KR" altLang="en-US" b="1" dirty="0">
              <a:solidFill>
                <a:srgbClr val="6A4FF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19" grpId="0" animBg="1"/>
      <p:bldP spid="220" grpId="0" animBg="1"/>
      <p:bldP spid="367" grpId="0"/>
      <p:bldP spid="5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 txBox="1">
            <a:spLocks noGrp="1"/>
          </p:cNvSpPr>
          <p:nvPr>
            <p:ph type="body" idx="1"/>
          </p:nvPr>
        </p:nvSpPr>
        <p:spPr>
          <a:xfrm>
            <a:off x="400050" y="1488282"/>
            <a:ext cx="11329987" cy="226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altLang="ko-KR" sz="2000" dirty="0"/>
              <a:t>They</a:t>
            </a:r>
            <a:r>
              <a:rPr lang="ko-KR" sz="2000" dirty="0"/>
              <a:t> </a:t>
            </a:r>
            <a:r>
              <a:rPr lang="ko-KR" sz="2000" dirty="0" err="1"/>
              <a:t>embed</a:t>
            </a:r>
            <a:r>
              <a:rPr lang="ko-KR" sz="2000" dirty="0"/>
              <a:t> </a:t>
            </a:r>
            <a:r>
              <a:rPr lang="ko-KR" sz="2000" dirty="0" err="1"/>
              <a:t>a</a:t>
            </a:r>
            <a:r>
              <a:rPr lang="ko-KR" sz="2000" dirty="0"/>
              <a:t> </a:t>
            </a:r>
            <a:r>
              <a:rPr lang="ko-KR" sz="2000" i="1" dirty="0" err="1"/>
              <a:t>natural</a:t>
            </a:r>
            <a:r>
              <a:rPr lang="ko-KR" sz="2000" i="1" dirty="0"/>
              <a:t> </a:t>
            </a:r>
            <a:r>
              <a:rPr lang="ko-KR" sz="2000" i="1" dirty="0" err="1"/>
              <a:t>language</a:t>
            </a:r>
            <a:r>
              <a:rPr lang="ko-KR" sz="2000" i="1" dirty="0"/>
              <a:t> </a:t>
            </a:r>
            <a:r>
              <a:rPr lang="ko-KR" sz="2000" i="1" dirty="0" err="1"/>
              <a:t>sequence</a:t>
            </a:r>
            <a:r>
              <a:rPr lang="ko-KR" sz="2000" dirty="0"/>
              <a:t>, </a:t>
            </a:r>
            <a:r>
              <a:rPr lang="ko-KR" sz="2000" dirty="0" err="1"/>
              <a:t>an</a:t>
            </a:r>
            <a:r>
              <a:rPr lang="ko-KR" sz="2000" dirty="0"/>
              <a:t> </a:t>
            </a:r>
            <a:r>
              <a:rPr lang="ko-KR" sz="2000" i="1" dirty="0" err="1"/>
              <a:t>image</a:t>
            </a:r>
            <a:r>
              <a:rPr lang="ko-KR" sz="2000" dirty="0"/>
              <a:t>, </a:t>
            </a:r>
            <a:r>
              <a:rPr lang="ko-KR" sz="2000" dirty="0" err="1"/>
              <a:t>or</a:t>
            </a:r>
            <a:r>
              <a:rPr lang="ko-KR" sz="2000" dirty="0"/>
              <a:t> </a:t>
            </a:r>
            <a:r>
              <a:rPr lang="ko-KR" sz="2000" dirty="0" err="1"/>
              <a:t>a</a:t>
            </a:r>
            <a:r>
              <a:rPr lang="ko-KR" sz="2000" dirty="0"/>
              <a:t> </a:t>
            </a:r>
            <a:r>
              <a:rPr lang="ko-KR" sz="2000" i="1" dirty="0" err="1"/>
              <a:t>combination</a:t>
            </a:r>
            <a:r>
              <a:rPr lang="ko-KR" sz="2000" i="1" dirty="0"/>
              <a:t> of </a:t>
            </a:r>
            <a:r>
              <a:rPr lang="ko-KR" sz="2000" i="1" dirty="0" err="1"/>
              <a:t>two</a:t>
            </a:r>
            <a:r>
              <a:rPr lang="ko-KR" sz="2000" i="1" dirty="0"/>
              <a:t> </a:t>
            </a:r>
            <a:r>
              <a:rPr lang="ko-KR" sz="2000" dirty="0" err="1"/>
              <a:t>into</a:t>
            </a:r>
            <a:r>
              <a:rPr lang="ko-KR" sz="2000" dirty="0"/>
              <a:t> </a:t>
            </a:r>
            <a:r>
              <a:rPr lang="ko-KR" sz="2000" dirty="0" err="1"/>
              <a:t>a</a:t>
            </a:r>
            <a:r>
              <a:rPr lang="ko-KR" sz="2000" dirty="0"/>
              <a:t> </a:t>
            </a:r>
            <a:r>
              <a:rPr lang="ko-KR" sz="2000" dirty="0" err="1"/>
              <a:t>single</a:t>
            </a:r>
            <a:r>
              <a:rPr lang="ko-KR" sz="2000" dirty="0"/>
              <a:t> </a:t>
            </a:r>
            <a:r>
              <a:rPr lang="ko-KR" sz="2000" dirty="0" err="1"/>
              <a:t>vector</a:t>
            </a:r>
            <a:r>
              <a:rPr lang="ko-KR" sz="2000" dirty="0"/>
              <a:t>.</a:t>
            </a:r>
            <a:endParaRPr dirty="0"/>
          </a:p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altLang="ko-KR" sz="2000" dirty="0"/>
              <a:t>They require </a:t>
            </a:r>
            <a:r>
              <a:rPr lang="ko-KR" sz="2000" dirty="0" err="1"/>
              <a:t>an</a:t>
            </a:r>
            <a:r>
              <a:rPr lang="ko-KR" sz="2000" dirty="0"/>
              <a:t> </a:t>
            </a:r>
            <a:r>
              <a:rPr lang="ko-KR" sz="2000" dirty="0" err="1"/>
              <a:t>instruction</a:t>
            </a:r>
            <a:r>
              <a:rPr lang="ko-KR" sz="2000" dirty="0"/>
              <a:t> </a:t>
            </a:r>
            <a:r>
              <a:rPr lang="ko-KR" sz="2000" dirty="0" err="1"/>
              <a:t>for</a:t>
            </a:r>
            <a:r>
              <a:rPr lang="ko-KR" sz="2000" dirty="0"/>
              <a:t> </a:t>
            </a:r>
            <a:r>
              <a:rPr lang="ko-KR" sz="2000" dirty="0" err="1"/>
              <a:t>each</a:t>
            </a:r>
            <a:r>
              <a:rPr lang="ko-KR" sz="2000" dirty="0"/>
              <a:t> </a:t>
            </a:r>
            <a:r>
              <a:rPr lang="ko-KR" sz="2000" dirty="0" err="1"/>
              <a:t>retrieval</a:t>
            </a:r>
            <a:r>
              <a:rPr lang="ko-KR" sz="2000" dirty="0"/>
              <a:t>.</a:t>
            </a:r>
            <a:endParaRPr dirty="0"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 dirty="0" err="1"/>
              <a:t>Instruction</a:t>
            </a:r>
            <a:r>
              <a:rPr lang="ko-KR" sz="2000" dirty="0"/>
              <a:t> </a:t>
            </a:r>
            <a:r>
              <a:rPr lang="ko-KR" sz="2000" dirty="0" err="1"/>
              <a:t>includes</a:t>
            </a:r>
            <a:r>
              <a:rPr lang="ko-KR" sz="2000" dirty="0"/>
              <a:t> </a:t>
            </a:r>
            <a:r>
              <a:rPr lang="ko-KR" sz="2000" dirty="0" err="1"/>
              <a:t>information</a:t>
            </a:r>
            <a:r>
              <a:rPr lang="ko-KR" sz="2000" dirty="0"/>
              <a:t> </a:t>
            </a:r>
            <a:r>
              <a:rPr lang="ko-KR" sz="2000" dirty="0" err="1"/>
              <a:t>about</a:t>
            </a:r>
            <a:r>
              <a:rPr lang="ko-KR" sz="2000" dirty="0"/>
              <a:t> </a:t>
            </a:r>
            <a:r>
              <a:rPr lang="ko-KR" sz="2000" dirty="0" err="1"/>
              <a:t>the</a:t>
            </a:r>
            <a:r>
              <a:rPr lang="ko-KR" sz="2000" dirty="0"/>
              <a:t> </a:t>
            </a:r>
            <a:r>
              <a:rPr lang="ko-KR" sz="2000" i="1" dirty="0" err="1"/>
              <a:t>target</a:t>
            </a:r>
            <a:r>
              <a:rPr lang="ko-KR" sz="2000" i="1" dirty="0"/>
              <a:t> </a:t>
            </a:r>
            <a:r>
              <a:rPr lang="ko-KR" sz="2000" i="1" dirty="0" err="1"/>
              <a:t>modality</a:t>
            </a:r>
            <a:r>
              <a:rPr lang="ko-KR" sz="2000" i="1" dirty="0"/>
              <a:t> </a:t>
            </a:r>
            <a:r>
              <a:rPr lang="ko-KR" sz="2000" dirty="0"/>
              <a:t>of </a:t>
            </a:r>
            <a:r>
              <a:rPr lang="ko-KR" sz="2000" dirty="0" err="1"/>
              <a:t>the</a:t>
            </a:r>
            <a:r>
              <a:rPr lang="ko-KR" sz="2000" dirty="0"/>
              <a:t> </a:t>
            </a:r>
            <a:r>
              <a:rPr lang="ko-KR" sz="2000" dirty="0" err="1"/>
              <a:t>retrieval</a:t>
            </a:r>
            <a:r>
              <a:rPr lang="ko-KR" sz="2000" dirty="0"/>
              <a:t>.</a:t>
            </a:r>
            <a:endParaRPr dirty="0"/>
          </a:p>
        </p:txBody>
      </p:sp>
      <p:sp>
        <p:nvSpPr>
          <p:cNvPr id="208" name="Google Shape;208;p41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 sz="2200" dirty="0" err="1">
                <a:solidFill>
                  <a:schemeClr val="dk1"/>
                </a:solidFill>
              </a:rPr>
              <a:t>Background</a:t>
            </a:r>
            <a:br>
              <a:rPr lang="ko-KR" dirty="0"/>
            </a:br>
            <a:r>
              <a:rPr lang="ko-KR" dirty="0" err="1"/>
              <a:t>Multimodal</a:t>
            </a:r>
            <a:r>
              <a:rPr lang="ko-KR" dirty="0"/>
              <a:t> </a:t>
            </a:r>
            <a:r>
              <a:rPr lang="ko-KR" dirty="0" err="1"/>
              <a:t>Embedders</a:t>
            </a:r>
            <a:endParaRPr dirty="0"/>
          </a:p>
        </p:txBody>
      </p:sp>
      <p:sp>
        <p:nvSpPr>
          <p:cNvPr id="3" name="Google Shape;130;p26">
            <a:extLst>
              <a:ext uri="{FF2B5EF4-FFF2-40B4-BE49-F238E27FC236}">
                <a16:creationId xmlns:a16="http://schemas.microsoft.com/office/drawing/2014/main" id="{D9220D76-AA86-AEA4-6D95-AF4E52E3E9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1600" y="6439785"/>
            <a:ext cx="50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11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D3AB2F0-1E1D-DEAB-7BA5-06D045B3DD67}"/>
              </a:ext>
            </a:extLst>
          </p:cNvPr>
          <p:cNvGrpSpPr/>
          <p:nvPr/>
        </p:nvGrpSpPr>
        <p:grpSpPr>
          <a:xfrm>
            <a:off x="4277697" y="3966253"/>
            <a:ext cx="469547" cy="415316"/>
            <a:chOff x="1362075" y="-435398"/>
            <a:chExt cx="487373" cy="431083"/>
          </a:xfrm>
        </p:grpSpPr>
        <p:sp>
          <p:nvSpPr>
            <p:cNvPr id="5" name="모서리가 둥근 직사각형 29">
              <a:extLst>
                <a:ext uri="{FF2B5EF4-FFF2-40B4-BE49-F238E27FC236}">
                  <a16:creationId xmlns:a16="http://schemas.microsoft.com/office/drawing/2014/main" id="{3AAE7280-8C9F-3136-5FA6-F5C8935010DA}"/>
                </a:ext>
              </a:extLst>
            </p:cNvPr>
            <p:cNvSpPr/>
            <p:nvPr/>
          </p:nvSpPr>
          <p:spPr>
            <a:xfrm>
              <a:off x="1362075" y="-435398"/>
              <a:ext cx="487373" cy="431083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6" name="직선 연결선[R] 30">
              <a:extLst>
                <a:ext uri="{FF2B5EF4-FFF2-40B4-BE49-F238E27FC236}">
                  <a16:creationId xmlns:a16="http://schemas.microsoft.com/office/drawing/2014/main" id="{30FD99CE-8BD2-E694-19D6-077FCD27B6EE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[R] 31">
              <a:extLst>
                <a:ext uri="{FF2B5EF4-FFF2-40B4-BE49-F238E27FC236}">
                  <a16:creationId xmlns:a16="http://schemas.microsoft.com/office/drawing/2014/main" id="{D152B1BB-1F1B-B340-388B-0F7F23FACA9A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모서리가 둥근 사각형 설명선[R] 46">
            <a:extLst>
              <a:ext uri="{FF2B5EF4-FFF2-40B4-BE49-F238E27FC236}">
                <a16:creationId xmlns:a16="http://schemas.microsoft.com/office/drawing/2014/main" id="{85399DAB-0A73-383E-B5B2-22DB8BF51DEE}"/>
              </a:ext>
            </a:extLst>
          </p:cNvPr>
          <p:cNvSpPr/>
          <p:nvPr/>
        </p:nvSpPr>
        <p:spPr>
          <a:xfrm>
            <a:off x="789567" y="4381569"/>
            <a:ext cx="1080232" cy="438023"/>
          </a:xfrm>
          <a:prstGeom prst="wedgeRoundRectCallout">
            <a:avLst>
              <a:gd name="adj1" fmla="val -33193"/>
              <a:gd name="adj2" fmla="val 74239"/>
              <a:gd name="adj3" fmla="val 16667"/>
            </a:avLst>
          </a:prstGeom>
          <a:solidFill>
            <a:srgbClr val="E3DEFF"/>
          </a:solidFill>
          <a:ln w="57150">
            <a:solidFill>
              <a:srgbClr val="812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800" b="1" dirty="0" err="1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LILaC</a:t>
            </a:r>
            <a:endParaRPr kumimoji="1" lang="ko-KR" altLang="en-US" sz="2800" b="1" dirty="0">
              <a:solidFill>
                <a:srgbClr val="7047F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5C31135-F342-2E90-B5A5-799A58693ED5}"/>
              </a:ext>
            </a:extLst>
          </p:cNvPr>
          <p:cNvGrpSpPr/>
          <p:nvPr/>
        </p:nvGrpSpPr>
        <p:grpSpPr>
          <a:xfrm>
            <a:off x="4821257" y="5099093"/>
            <a:ext cx="469547" cy="415316"/>
            <a:chOff x="1362075" y="-435398"/>
            <a:chExt cx="487373" cy="431083"/>
          </a:xfrm>
        </p:grpSpPr>
        <p:sp>
          <p:nvSpPr>
            <p:cNvPr id="18" name="모서리가 둥근 직사각형 29">
              <a:extLst>
                <a:ext uri="{FF2B5EF4-FFF2-40B4-BE49-F238E27FC236}">
                  <a16:creationId xmlns:a16="http://schemas.microsoft.com/office/drawing/2014/main" id="{405F2445-7020-5BC4-C175-DC239AD7CBF6}"/>
                </a:ext>
              </a:extLst>
            </p:cNvPr>
            <p:cNvSpPr/>
            <p:nvPr/>
          </p:nvSpPr>
          <p:spPr>
            <a:xfrm>
              <a:off x="1362075" y="-435398"/>
              <a:ext cx="487373" cy="431083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19" name="직선 연결선[R] 30">
              <a:extLst>
                <a:ext uri="{FF2B5EF4-FFF2-40B4-BE49-F238E27FC236}">
                  <a16:creationId xmlns:a16="http://schemas.microsoft.com/office/drawing/2014/main" id="{13856B5A-5C7A-3CF6-3A6B-A9EC50CB6FD6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[R] 31">
              <a:extLst>
                <a:ext uri="{FF2B5EF4-FFF2-40B4-BE49-F238E27FC236}">
                  <a16:creationId xmlns:a16="http://schemas.microsoft.com/office/drawing/2014/main" id="{28BFC228-95F5-35D5-258C-6CB990E9F798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C4C7592-E904-E0DB-8DD0-2BEA5B13232D}"/>
              </a:ext>
            </a:extLst>
          </p:cNvPr>
          <p:cNvGrpSpPr/>
          <p:nvPr/>
        </p:nvGrpSpPr>
        <p:grpSpPr>
          <a:xfrm>
            <a:off x="5376147" y="5108881"/>
            <a:ext cx="551164" cy="395739"/>
            <a:chOff x="5336088" y="8746284"/>
            <a:chExt cx="915275" cy="657172"/>
          </a:xfrm>
        </p:grpSpPr>
        <p:sp>
          <p:nvSpPr>
            <p:cNvPr id="22" name="모서리가 둥근 직사각형 206">
              <a:extLst>
                <a:ext uri="{FF2B5EF4-FFF2-40B4-BE49-F238E27FC236}">
                  <a16:creationId xmlns:a16="http://schemas.microsoft.com/office/drawing/2014/main" id="{27D66C8A-F1A6-D2F6-44B2-795E9154D8FF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" name="삼각형 207">
              <a:extLst>
                <a:ext uri="{FF2B5EF4-FFF2-40B4-BE49-F238E27FC236}">
                  <a16:creationId xmlns:a16="http://schemas.microsoft.com/office/drawing/2014/main" id="{9FEB6931-AB23-25B3-8688-1131CF526D23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" name="삼각형 208">
              <a:extLst>
                <a:ext uri="{FF2B5EF4-FFF2-40B4-BE49-F238E27FC236}">
                  <a16:creationId xmlns:a16="http://schemas.microsoft.com/office/drawing/2014/main" id="{57791F0A-CF53-D5F3-AA3A-81A43AEB1942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D13A5618-A525-A36A-3CA5-0468227C034D}"/>
                </a:ext>
              </a:extLst>
            </p:cNvPr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pic>
        <p:nvPicPr>
          <p:cNvPr id="1026" name="Picture 2" descr="Target - Free business icons">
            <a:extLst>
              <a:ext uri="{FF2B5EF4-FFF2-40B4-BE49-F238E27FC236}">
                <a16:creationId xmlns:a16="http://schemas.microsoft.com/office/drawing/2014/main" id="{5854CF5B-0CF0-769F-5ECB-C02BF9EE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35" y="4392453"/>
            <a:ext cx="551164" cy="5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DEFBA5C8-9886-4498-2BFA-0A561522D3F5}"/>
              </a:ext>
            </a:extLst>
          </p:cNvPr>
          <p:cNvSpPr/>
          <p:nvPr/>
        </p:nvSpPr>
        <p:spPr>
          <a:xfrm>
            <a:off x="4840754" y="3942157"/>
            <a:ext cx="254486" cy="463507"/>
          </a:xfrm>
          <a:prstGeom prst="roundRect">
            <a:avLst/>
          </a:prstGeom>
          <a:noFill/>
          <a:ln>
            <a:solidFill>
              <a:srgbClr val="6A4F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D7D9E6A7-013E-91FD-E430-32D11F7CF8E1}"/>
              </a:ext>
            </a:extLst>
          </p:cNvPr>
          <p:cNvSpPr/>
          <p:nvPr/>
        </p:nvSpPr>
        <p:spPr>
          <a:xfrm>
            <a:off x="4889743" y="3985830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774397C0-2CCB-0804-A6E9-A507C472C6D2}"/>
              </a:ext>
            </a:extLst>
          </p:cNvPr>
          <p:cNvSpPr/>
          <p:nvPr/>
        </p:nvSpPr>
        <p:spPr>
          <a:xfrm>
            <a:off x="4889743" y="4183699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7D584936-C3AB-4321-8CCC-C91596EE1E87}"/>
              </a:ext>
            </a:extLst>
          </p:cNvPr>
          <p:cNvSpPr/>
          <p:nvPr/>
        </p:nvSpPr>
        <p:spPr>
          <a:xfrm>
            <a:off x="6611881" y="3942157"/>
            <a:ext cx="254486" cy="463507"/>
          </a:xfrm>
          <a:prstGeom prst="roundRect">
            <a:avLst/>
          </a:prstGeom>
          <a:noFill/>
          <a:ln>
            <a:solidFill>
              <a:srgbClr val="6A4F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AA0DC1E2-C182-C644-668A-B58956CF7FF4}"/>
              </a:ext>
            </a:extLst>
          </p:cNvPr>
          <p:cNvSpPr/>
          <p:nvPr/>
        </p:nvSpPr>
        <p:spPr>
          <a:xfrm>
            <a:off x="6660870" y="3985830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95128DFB-07D5-89C8-8413-F8C4DD5E83ED}"/>
              </a:ext>
            </a:extLst>
          </p:cNvPr>
          <p:cNvSpPr/>
          <p:nvPr/>
        </p:nvSpPr>
        <p:spPr>
          <a:xfrm>
            <a:off x="6660870" y="4183699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CC241DA4-8BB1-EC47-4E11-8E0DFBCF40B7}"/>
              </a:ext>
            </a:extLst>
          </p:cNvPr>
          <p:cNvSpPr/>
          <p:nvPr/>
        </p:nvSpPr>
        <p:spPr>
          <a:xfrm>
            <a:off x="6001339" y="5082472"/>
            <a:ext cx="254486" cy="463507"/>
          </a:xfrm>
          <a:prstGeom prst="roundRect">
            <a:avLst/>
          </a:prstGeom>
          <a:noFill/>
          <a:ln>
            <a:solidFill>
              <a:srgbClr val="6A4F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33A05E60-9E19-6397-F049-4D7EC73A282F}"/>
              </a:ext>
            </a:extLst>
          </p:cNvPr>
          <p:cNvSpPr/>
          <p:nvPr/>
        </p:nvSpPr>
        <p:spPr>
          <a:xfrm>
            <a:off x="6050328" y="5126145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B9F42287-F18F-689D-A9CC-D51358065C1E}"/>
              </a:ext>
            </a:extLst>
          </p:cNvPr>
          <p:cNvSpPr/>
          <p:nvPr/>
        </p:nvSpPr>
        <p:spPr>
          <a:xfrm>
            <a:off x="6050328" y="5324014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모서리가 둥근 직사각형 23">
            <a:extLst>
              <a:ext uri="{FF2B5EF4-FFF2-40B4-BE49-F238E27FC236}">
                <a16:creationId xmlns:a16="http://schemas.microsoft.com/office/drawing/2014/main" id="{D7D694BC-0B96-9E98-F579-6DC53E8EBFD7}"/>
              </a:ext>
            </a:extLst>
          </p:cNvPr>
          <p:cNvSpPr/>
          <p:nvPr/>
        </p:nvSpPr>
        <p:spPr>
          <a:xfrm>
            <a:off x="4089986" y="3584689"/>
            <a:ext cx="4292014" cy="2260736"/>
          </a:xfrm>
          <a:prstGeom prst="roundRect">
            <a:avLst>
              <a:gd name="adj" fmla="val 5824"/>
            </a:avLst>
          </a:prstGeom>
          <a:noFill/>
          <a:ln w="3810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C57C3E-9240-1D75-1860-742923650EF1}"/>
                  </a:ext>
                </a:extLst>
              </p:cNvPr>
              <p:cNvSpPr txBox="1"/>
              <p:nvPr/>
            </p:nvSpPr>
            <p:spPr>
              <a:xfrm>
                <a:off x="834944" y="5006620"/>
                <a:ext cx="10802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2000" b="1" dirty="0">
                    <a:solidFill>
                      <a:srgbClr val="812C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Query </a:t>
                </a:r>
                <a14:m>
                  <m:oMath xmlns:m="http://schemas.openxmlformats.org/officeDocument/2006/math">
                    <m:r>
                      <a:rPr kumimoji="1" lang="en-US" altLang="ko-KR" sz="2000" b="0" i="1" smtClean="0">
                        <a:solidFill>
                          <a:srgbClr val="812CF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</m:oMath>
                </a14:m>
                <a:endParaRPr kumimoji="1" lang="en-US" altLang="ko-KR" sz="2000" dirty="0">
                  <a:solidFill>
                    <a:srgbClr val="812C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C57C3E-9240-1D75-1860-74292365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44" y="5006620"/>
                <a:ext cx="1080232" cy="400110"/>
              </a:xfrm>
              <a:prstGeom prst="rect">
                <a:avLst/>
              </a:prstGeom>
              <a:blipFill>
                <a:blip r:embed="rId4"/>
                <a:stretch>
                  <a:fillRect l="-5814" t="-9375" r="-1163" b="-2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AD5E92DA-BA95-CDCB-7F93-A24990AE28C3}"/>
              </a:ext>
            </a:extLst>
          </p:cNvPr>
          <p:cNvSpPr txBox="1"/>
          <p:nvPr/>
        </p:nvSpPr>
        <p:spPr>
          <a:xfrm>
            <a:off x="1600726" y="3910966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</a:t>
            </a:r>
            <a:endParaRPr kumimoji="1" lang="en-US" altLang="ko-K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생각 풍선: 구름 모양 38">
            <a:extLst>
              <a:ext uri="{FF2B5EF4-FFF2-40B4-BE49-F238E27FC236}">
                <a16:creationId xmlns:a16="http://schemas.microsoft.com/office/drawing/2014/main" id="{3BCCED45-253C-BDE6-F780-5DEFD707853D}"/>
              </a:ext>
            </a:extLst>
          </p:cNvPr>
          <p:cNvSpPr/>
          <p:nvPr/>
        </p:nvSpPr>
        <p:spPr>
          <a:xfrm>
            <a:off x="599798" y="5720080"/>
            <a:ext cx="3160346" cy="975201"/>
          </a:xfrm>
          <a:prstGeom prst="cloudCallout">
            <a:avLst>
              <a:gd name="adj1" fmla="val 3761"/>
              <a:gd name="adj2" fmla="val -10750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 an image relevant to the given text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940055CF-E6B8-5FB1-0C24-0B49ADEE3EFB}"/>
              </a:ext>
            </a:extLst>
          </p:cNvPr>
          <p:cNvGrpSpPr/>
          <p:nvPr/>
        </p:nvGrpSpPr>
        <p:grpSpPr>
          <a:xfrm>
            <a:off x="7206963" y="3985830"/>
            <a:ext cx="551164" cy="395739"/>
            <a:chOff x="5336088" y="8746284"/>
            <a:chExt cx="915275" cy="657172"/>
          </a:xfrm>
        </p:grpSpPr>
        <p:sp>
          <p:nvSpPr>
            <p:cNvPr id="41" name="모서리가 둥근 직사각형 206">
              <a:extLst>
                <a:ext uri="{FF2B5EF4-FFF2-40B4-BE49-F238E27FC236}">
                  <a16:creationId xmlns:a16="http://schemas.microsoft.com/office/drawing/2014/main" id="{884B8D69-D8E7-FFB3-53FA-36E7C4AC6623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2" name="삼각형 207">
              <a:extLst>
                <a:ext uri="{FF2B5EF4-FFF2-40B4-BE49-F238E27FC236}">
                  <a16:creationId xmlns:a16="http://schemas.microsoft.com/office/drawing/2014/main" id="{92F4EF1A-24D9-B617-BFA0-3179F8ACC515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3" name="삼각형 208">
              <a:extLst>
                <a:ext uri="{FF2B5EF4-FFF2-40B4-BE49-F238E27FC236}">
                  <a16:creationId xmlns:a16="http://schemas.microsoft.com/office/drawing/2014/main" id="{6ECB6449-25E3-7499-F1BA-7F0A404C7CE5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A12E39C3-8CDE-5E50-2A83-25C1753FE0BE}"/>
                </a:ext>
              </a:extLst>
            </p:cNvPr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109FA4F1-E73B-F8C6-2B41-5E30A26D5281}"/>
              </a:ext>
            </a:extLst>
          </p:cNvPr>
          <p:cNvSpPr/>
          <p:nvPr/>
        </p:nvSpPr>
        <p:spPr>
          <a:xfrm>
            <a:off x="7832344" y="3942157"/>
            <a:ext cx="254486" cy="463507"/>
          </a:xfrm>
          <a:prstGeom prst="roundRect">
            <a:avLst/>
          </a:prstGeom>
          <a:noFill/>
          <a:ln>
            <a:solidFill>
              <a:srgbClr val="6A4F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AD588801-C50A-D9F3-6060-C3D2FF0E9987}"/>
              </a:ext>
            </a:extLst>
          </p:cNvPr>
          <p:cNvSpPr/>
          <p:nvPr/>
        </p:nvSpPr>
        <p:spPr>
          <a:xfrm>
            <a:off x="7881333" y="3985830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3608A9CA-600B-894A-D0E0-7B4A962661EA}"/>
              </a:ext>
            </a:extLst>
          </p:cNvPr>
          <p:cNvSpPr/>
          <p:nvPr/>
        </p:nvSpPr>
        <p:spPr>
          <a:xfrm>
            <a:off x="7881333" y="4183699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2A44798D-6B1B-C43D-DD76-E7A3B9811ED4}"/>
              </a:ext>
            </a:extLst>
          </p:cNvPr>
          <p:cNvGrpSpPr/>
          <p:nvPr/>
        </p:nvGrpSpPr>
        <p:grpSpPr>
          <a:xfrm>
            <a:off x="6440752" y="5099093"/>
            <a:ext cx="469547" cy="415316"/>
            <a:chOff x="1362075" y="-435398"/>
            <a:chExt cx="487373" cy="431083"/>
          </a:xfrm>
        </p:grpSpPr>
        <p:sp>
          <p:nvSpPr>
            <p:cNvPr id="49" name="모서리가 둥근 직사각형 29">
              <a:extLst>
                <a:ext uri="{FF2B5EF4-FFF2-40B4-BE49-F238E27FC236}">
                  <a16:creationId xmlns:a16="http://schemas.microsoft.com/office/drawing/2014/main" id="{FC13BA49-F3BD-FE1E-2640-B0950BEB0189}"/>
                </a:ext>
              </a:extLst>
            </p:cNvPr>
            <p:cNvSpPr/>
            <p:nvPr/>
          </p:nvSpPr>
          <p:spPr>
            <a:xfrm>
              <a:off x="1362075" y="-435398"/>
              <a:ext cx="487373" cy="431083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50" name="직선 연결선[R] 30">
              <a:extLst>
                <a:ext uri="{FF2B5EF4-FFF2-40B4-BE49-F238E27FC236}">
                  <a16:creationId xmlns:a16="http://schemas.microsoft.com/office/drawing/2014/main" id="{9494FFBC-ACC9-460B-EBD7-5A6E7473733E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[R] 31">
              <a:extLst>
                <a:ext uri="{FF2B5EF4-FFF2-40B4-BE49-F238E27FC236}">
                  <a16:creationId xmlns:a16="http://schemas.microsoft.com/office/drawing/2014/main" id="{D3773CD9-BC1A-B676-B07C-EAC99980507B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A2AC4FD7-1E5E-100C-05B1-DA72F2A16ADB}"/>
              </a:ext>
            </a:extLst>
          </p:cNvPr>
          <p:cNvGrpSpPr/>
          <p:nvPr/>
        </p:nvGrpSpPr>
        <p:grpSpPr>
          <a:xfrm>
            <a:off x="6995642" y="5108881"/>
            <a:ext cx="551164" cy="395739"/>
            <a:chOff x="5336088" y="8746284"/>
            <a:chExt cx="915275" cy="657172"/>
          </a:xfrm>
        </p:grpSpPr>
        <p:sp>
          <p:nvSpPr>
            <p:cNvPr id="53" name="모서리가 둥근 직사각형 206">
              <a:extLst>
                <a:ext uri="{FF2B5EF4-FFF2-40B4-BE49-F238E27FC236}">
                  <a16:creationId xmlns:a16="http://schemas.microsoft.com/office/drawing/2014/main" id="{02A750E5-2FD7-444C-8403-1249935EDFCA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4" name="삼각형 207">
              <a:extLst>
                <a:ext uri="{FF2B5EF4-FFF2-40B4-BE49-F238E27FC236}">
                  <a16:creationId xmlns:a16="http://schemas.microsoft.com/office/drawing/2014/main" id="{60A0D80D-91A3-EC23-A8B4-6D6322BFA53E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5" name="삼각형 208">
              <a:extLst>
                <a:ext uri="{FF2B5EF4-FFF2-40B4-BE49-F238E27FC236}">
                  <a16:creationId xmlns:a16="http://schemas.microsoft.com/office/drawing/2014/main" id="{CCD24080-8C67-9044-B639-89FFA1DAF24E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4A4739FB-CC87-9F74-1DF7-2D453BF9E5E2}"/>
                </a:ext>
              </a:extLst>
            </p:cNvPr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F4D8D30D-321B-5678-602F-57F59E7C8ACA}"/>
              </a:ext>
            </a:extLst>
          </p:cNvPr>
          <p:cNvSpPr/>
          <p:nvPr/>
        </p:nvSpPr>
        <p:spPr>
          <a:xfrm>
            <a:off x="7620834" y="5082472"/>
            <a:ext cx="254486" cy="463507"/>
          </a:xfrm>
          <a:prstGeom prst="roundRect">
            <a:avLst/>
          </a:prstGeom>
          <a:noFill/>
          <a:ln>
            <a:solidFill>
              <a:srgbClr val="6A4F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1CFC8602-C891-2632-E609-FD69CEB09ECF}"/>
              </a:ext>
            </a:extLst>
          </p:cNvPr>
          <p:cNvSpPr/>
          <p:nvPr/>
        </p:nvSpPr>
        <p:spPr>
          <a:xfrm>
            <a:off x="7669823" y="5126145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88768CB5-ED4D-979F-345B-CB73DB8984F6}"/>
              </a:ext>
            </a:extLst>
          </p:cNvPr>
          <p:cNvSpPr/>
          <p:nvPr/>
        </p:nvSpPr>
        <p:spPr>
          <a:xfrm>
            <a:off x="7669823" y="5324014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화살표: 오른쪽 59">
            <a:extLst>
              <a:ext uri="{FF2B5EF4-FFF2-40B4-BE49-F238E27FC236}">
                <a16:creationId xmlns:a16="http://schemas.microsoft.com/office/drawing/2014/main" id="{6C2DFE7B-B60E-189C-E98D-1D646C1991F1}"/>
              </a:ext>
            </a:extLst>
          </p:cNvPr>
          <p:cNvSpPr/>
          <p:nvPr/>
        </p:nvSpPr>
        <p:spPr>
          <a:xfrm>
            <a:off x="3301354" y="4554139"/>
            <a:ext cx="551164" cy="29033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F5D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화살표: 오른쪽 60">
            <a:extLst>
              <a:ext uri="{FF2B5EF4-FFF2-40B4-BE49-F238E27FC236}">
                <a16:creationId xmlns:a16="http://schemas.microsoft.com/office/drawing/2014/main" id="{278173FB-DBD9-C5C3-30A4-13EEEAC4A6DA}"/>
              </a:ext>
            </a:extLst>
          </p:cNvPr>
          <p:cNvSpPr/>
          <p:nvPr/>
        </p:nvSpPr>
        <p:spPr>
          <a:xfrm>
            <a:off x="8619468" y="4554139"/>
            <a:ext cx="551164" cy="29033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F5D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Picture 2" descr="Lilacs For Your Yard - Weston Nurseries">
            <a:extLst>
              <a:ext uri="{FF2B5EF4-FFF2-40B4-BE49-F238E27FC236}">
                <a16:creationId xmlns:a16="http://schemas.microsoft.com/office/drawing/2014/main" id="{DD86F6C0-E3F7-9499-C1F9-7C14304D5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08" y="3768382"/>
            <a:ext cx="853126" cy="8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ilacs For Your Yard - Weston Nurseries">
            <a:extLst>
              <a:ext uri="{FF2B5EF4-FFF2-40B4-BE49-F238E27FC236}">
                <a16:creationId xmlns:a16="http://schemas.microsoft.com/office/drawing/2014/main" id="{099F16C1-DAEC-962F-E6BB-A7CBD253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002" y="4286856"/>
            <a:ext cx="853126" cy="8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사각형: 둥근 모서리 25">
            <a:extLst>
              <a:ext uri="{FF2B5EF4-FFF2-40B4-BE49-F238E27FC236}">
                <a16:creationId xmlns:a16="http://schemas.microsoft.com/office/drawing/2014/main" id="{A079FD25-2003-8BA0-966D-0A9A59D82C93}"/>
              </a:ext>
            </a:extLst>
          </p:cNvPr>
          <p:cNvSpPr/>
          <p:nvPr/>
        </p:nvSpPr>
        <p:spPr>
          <a:xfrm>
            <a:off x="2700869" y="4460631"/>
            <a:ext cx="254486" cy="463507"/>
          </a:xfrm>
          <a:prstGeom prst="roundRect">
            <a:avLst/>
          </a:prstGeom>
          <a:noFill/>
          <a:ln>
            <a:solidFill>
              <a:srgbClr val="6A4F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043D0EDE-1417-1B76-A5EE-36F6E59A31B8}"/>
              </a:ext>
            </a:extLst>
          </p:cNvPr>
          <p:cNvSpPr/>
          <p:nvPr/>
        </p:nvSpPr>
        <p:spPr>
          <a:xfrm>
            <a:off x="2749858" y="4504304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04D73CC-CF4F-2268-EB09-F1D50C7983D7}"/>
              </a:ext>
            </a:extLst>
          </p:cNvPr>
          <p:cNvSpPr/>
          <p:nvPr/>
        </p:nvSpPr>
        <p:spPr>
          <a:xfrm>
            <a:off x="2749858" y="4702173"/>
            <a:ext cx="165432" cy="165432"/>
          </a:xfrm>
          <a:prstGeom prst="ellipse">
            <a:avLst/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60" grpId="0" animBg="1"/>
      <p:bldP spid="61" grpId="0" animBg="1"/>
      <p:bldP spid="15" grpId="0" animBg="1"/>
      <p:bldP spid="16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E34150D0-353D-1A36-97C5-93AEC9398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>
            <a:extLst>
              <a:ext uri="{FF2B5EF4-FFF2-40B4-BE49-F238E27FC236}">
                <a16:creationId xmlns:a16="http://schemas.microsoft.com/office/drawing/2014/main" id="{2DC65233-2A33-24B5-F65F-15F974A6AB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49" y="500091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en-US" altLang="ko-KR" sz="4000" dirty="0"/>
              <a:t>What Should We Consider</a:t>
            </a:r>
            <a:r>
              <a:rPr lang="ko-KR" altLang="en-US" sz="4000" dirty="0"/>
              <a:t> </a:t>
            </a:r>
            <a:r>
              <a:rPr lang="en-US" altLang="ko-KR" sz="4000" dirty="0"/>
              <a:t>for the Retrieval Algorithm?</a:t>
            </a:r>
            <a:endParaRPr sz="4000" dirty="0"/>
          </a:p>
        </p:txBody>
      </p:sp>
      <p:sp>
        <p:nvSpPr>
          <p:cNvPr id="2" name="Google Shape;182;p36">
            <a:extLst>
              <a:ext uri="{FF2B5EF4-FFF2-40B4-BE49-F238E27FC236}">
                <a16:creationId xmlns:a16="http://schemas.microsoft.com/office/drawing/2014/main" id="{4DBCB082-E41E-DC99-E6FE-649F2C35A9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050" y="1485091"/>
            <a:ext cx="11329987" cy="1593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>
              <a:buSzPts val="2000"/>
            </a:pPr>
            <a:r>
              <a:rPr lang="en" altLang="ko-KR" sz="2000" dirty="0">
                <a:solidFill>
                  <a:schemeClr val="tx1"/>
                </a:solidFill>
              </a:rPr>
              <a:t>How should we find the instructions for multimodal embedding?</a:t>
            </a:r>
          </a:p>
          <a:p>
            <a:pPr>
              <a:buSzPts val="2000"/>
              <a:buFont typeface="Wingdings" pitchFamily="2" charset="2"/>
              <a:buChar char="Ø"/>
            </a:pPr>
            <a:r>
              <a:rPr lang="en" altLang="ko-KR" sz="2000" b="1" dirty="0">
                <a:solidFill>
                  <a:srgbClr val="FF0000"/>
                </a:solidFill>
              </a:rPr>
              <a:t>Challenge 1</a:t>
            </a:r>
            <a:r>
              <a:rPr lang="en" altLang="ko-KR" sz="2000" dirty="0">
                <a:solidFill>
                  <a:srgbClr val="FF0000"/>
                </a:solidFill>
              </a:rPr>
              <a:t>: The instructions are not given in our setting</a:t>
            </a:r>
            <a:endParaRPr lang="en" altLang="ko-KR" sz="2000" dirty="0">
              <a:solidFill>
                <a:schemeClr val="tx1"/>
              </a:solidFill>
            </a:endParaRPr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altLang="ko-KR" sz="2000" dirty="0">
                <a:solidFill>
                  <a:schemeClr val="tx1"/>
                </a:solidFill>
              </a:rPr>
              <a:t>How should we find subgraphs that need multimodal multihop reasoning?</a:t>
            </a:r>
          </a:p>
          <a:p>
            <a:pPr>
              <a:buSzPts val="2000"/>
              <a:buFont typeface="Wingdings" panose="05000000000000000000" pitchFamily="2" charset="2"/>
              <a:buChar char="Ø"/>
            </a:pPr>
            <a:r>
              <a:rPr lang="en" altLang="ko-KR" sz="2000" b="1" dirty="0">
                <a:solidFill>
                  <a:srgbClr val="FF0000"/>
                </a:solidFill>
              </a:rPr>
              <a:t>Challenge 2</a:t>
            </a:r>
            <a:r>
              <a:rPr lang="en" altLang="ko-KR" sz="2000" dirty="0">
                <a:solidFill>
                  <a:srgbClr val="FF0000"/>
                </a:solidFill>
              </a:rPr>
              <a:t>: The target subgraph may consist of multiple multimodal nodes (</a:t>
            </a:r>
            <a:r>
              <a:rPr lang="en" altLang="ko-KR" sz="2000" dirty="0" err="1">
                <a:solidFill>
                  <a:srgbClr val="FF0000"/>
                </a:solidFill>
              </a:rPr>
              <a:t>multihop</a:t>
            </a:r>
            <a:r>
              <a:rPr lang="en" altLang="ko-KR" sz="2000" dirty="0">
                <a:solidFill>
                  <a:srgbClr val="FF0000"/>
                </a:solidFill>
              </a:rPr>
              <a:t> reasoning)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C578F7A-2984-B274-A2A2-F1D142160757}"/>
              </a:ext>
            </a:extLst>
          </p:cNvPr>
          <p:cNvGrpSpPr/>
          <p:nvPr/>
        </p:nvGrpSpPr>
        <p:grpSpPr>
          <a:xfrm>
            <a:off x="303159" y="5747903"/>
            <a:ext cx="11585681" cy="930348"/>
            <a:chOff x="450809" y="3657666"/>
            <a:chExt cx="11585681" cy="930348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97289D29-AEE1-DD0F-BD11-B6D3C3F7F255}"/>
                </a:ext>
              </a:extLst>
            </p:cNvPr>
            <p:cNvSpPr/>
            <p:nvPr/>
          </p:nvSpPr>
          <p:spPr>
            <a:xfrm>
              <a:off x="1869433" y="3657666"/>
              <a:ext cx="8748432" cy="930287"/>
            </a:xfrm>
            <a:prstGeom prst="rect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42" name="직각 삼각형[R] 365">
              <a:extLst>
                <a:ext uri="{FF2B5EF4-FFF2-40B4-BE49-F238E27FC236}">
                  <a16:creationId xmlns:a16="http://schemas.microsoft.com/office/drawing/2014/main" id="{8BEDCBC1-CC70-88B0-0F5B-719198D750AB}"/>
                </a:ext>
              </a:extLst>
            </p:cNvPr>
            <p:cNvSpPr/>
            <p:nvPr/>
          </p:nvSpPr>
          <p:spPr>
            <a:xfrm rot="10800000">
              <a:off x="450809" y="3659867"/>
              <a:ext cx="1418624" cy="922384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154" name="직각 삼각형[R] 366">
              <a:extLst>
                <a:ext uri="{FF2B5EF4-FFF2-40B4-BE49-F238E27FC236}">
                  <a16:creationId xmlns:a16="http://schemas.microsoft.com/office/drawing/2014/main" id="{58D12F0B-8C47-EC4B-FAC2-E5A781C39838}"/>
                </a:ext>
              </a:extLst>
            </p:cNvPr>
            <p:cNvSpPr/>
            <p:nvPr/>
          </p:nvSpPr>
          <p:spPr>
            <a:xfrm>
              <a:off x="10617866" y="3665629"/>
              <a:ext cx="1418624" cy="922385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</p:grpSp>
      <p:grpSp>
        <p:nvGrpSpPr>
          <p:cNvPr id="278" name="그룹 277">
            <a:extLst>
              <a:ext uri="{FF2B5EF4-FFF2-40B4-BE49-F238E27FC236}">
                <a16:creationId xmlns:a16="http://schemas.microsoft.com/office/drawing/2014/main" id="{B0B2D718-A8A7-2C07-E1AC-A19FAEC5451B}"/>
              </a:ext>
            </a:extLst>
          </p:cNvPr>
          <p:cNvGrpSpPr/>
          <p:nvPr/>
        </p:nvGrpSpPr>
        <p:grpSpPr>
          <a:xfrm>
            <a:off x="298409" y="4175027"/>
            <a:ext cx="11585681" cy="1188846"/>
            <a:chOff x="298409" y="4198975"/>
            <a:chExt cx="11585681" cy="1188846"/>
          </a:xfrm>
        </p:grpSpPr>
        <p:grpSp>
          <p:nvGrpSpPr>
            <p:cNvPr id="279" name="그룹 278">
              <a:extLst>
                <a:ext uri="{FF2B5EF4-FFF2-40B4-BE49-F238E27FC236}">
                  <a16:creationId xmlns:a16="http://schemas.microsoft.com/office/drawing/2014/main" id="{42DABBA3-F78D-109F-14DA-E0E470E473B3}"/>
                </a:ext>
              </a:extLst>
            </p:cNvPr>
            <p:cNvGrpSpPr/>
            <p:nvPr/>
          </p:nvGrpSpPr>
          <p:grpSpPr>
            <a:xfrm>
              <a:off x="298409" y="4341118"/>
              <a:ext cx="11585681" cy="930348"/>
              <a:chOff x="11427162" y="4720848"/>
              <a:chExt cx="6919557" cy="884769"/>
            </a:xfrm>
            <a:solidFill>
              <a:srgbClr val="E3DEFF"/>
            </a:solidFill>
          </p:grpSpPr>
          <p:sp>
            <p:nvSpPr>
              <p:cNvPr id="317" name="직사각형 316">
                <a:extLst>
                  <a:ext uri="{FF2B5EF4-FFF2-40B4-BE49-F238E27FC236}">
                    <a16:creationId xmlns:a16="http://schemas.microsoft.com/office/drawing/2014/main" id="{93245CDC-5206-A9EB-D0C3-DF2788779B4E}"/>
                  </a:ext>
                </a:extLst>
              </p:cNvPr>
              <p:cNvSpPr/>
              <p:nvPr/>
            </p:nvSpPr>
            <p:spPr>
              <a:xfrm>
                <a:off x="12274436" y="4720848"/>
                <a:ext cx="5225008" cy="8847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solidFill>
                    <a:srgbClr val="E3DEFF"/>
                  </a:solidFill>
                </a:endParaRPr>
              </a:p>
            </p:txBody>
          </p:sp>
          <p:sp>
            <p:nvSpPr>
              <p:cNvPr id="318" name="직각 삼각형[R] 170">
                <a:extLst>
                  <a:ext uri="{FF2B5EF4-FFF2-40B4-BE49-F238E27FC236}">
                    <a16:creationId xmlns:a16="http://schemas.microsoft.com/office/drawing/2014/main" id="{D47B4BC6-04E2-1B32-BFFA-F5B79D7F43D8}"/>
                  </a:ext>
                </a:extLst>
              </p:cNvPr>
              <p:cNvSpPr/>
              <p:nvPr/>
            </p:nvSpPr>
            <p:spPr>
              <a:xfrm rot="10800000">
                <a:off x="11427162" y="4722941"/>
                <a:ext cx="847274" cy="87719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solidFill>
                    <a:srgbClr val="E3DEFF"/>
                  </a:solidFill>
                </a:endParaRPr>
              </a:p>
            </p:txBody>
          </p:sp>
          <p:sp>
            <p:nvSpPr>
              <p:cNvPr id="319" name="직각 삼각형[R] 171">
                <a:extLst>
                  <a:ext uri="{FF2B5EF4-FFF2-40B4-BE49-F238E27FC236}">
                    <a16:creationId xmlns:a16="http://schemas.microsoft.com/office/drawing/2014/main" id="{969BC50A-F0C4-C20D-90DB-5F56FB07F0F8}"/>
                  </a:ext>
                </a:extLst>
              </p:cNvPr>
              <p:cNvSpPr/>
              <p:nvPr/>
            </p:nvSpPr>
            <p:spPr>
              <a:xfrm>
                <a:off x="17499445" y="4728421"/>
                <a:ext cx="847274" cy="87719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solidFill>
                    <a:srgbClr val="E3DEFF"/>
                  </a:solidFill>
                </a:endParaRPr>
              </a:p>
            </p:txBody>
          </p:sp>
        </p:grpSp>
        <p:grpSp>
          <p:nvGrpSpPr>
            <p:cNvPr id="280" name="그룹 279">
              <a:extLst>
                <a:ext uri="{FF2B5EF4-FFF2-40B4-BE49-F238E27FC236}">
                  <a16:creationId xmlns:a16="http://schemas.microsoft.com/office/drawing/2014/main" id="{2ED9E030-07C7-8D76-C4DD-FDD52BA27558}"/>
                </a:ext>
              </a:extLst>
            </p:cNvPr>
            <p:cNvGrpSpPr/>
            <p:nvPr/>
          </p:nvGrpSpPr>
          <p:grpSpPr>
            <a:xfrm>
              <a:off x="3864158" y="4198975"/>
              <a:ext cx="961190" cy="872269"/>
              <a:chOff x="5393974" y="4956640"/>
              <a:chExt cx="651294" cy="591043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07" name="양쪽 모서리가 둥근 사각형 196">
                <a:extLst>
                  <a:ext uri="{FF2B5EF4-FFF2-40B4-BE49-F238E27FC236}">
                    <a16:creationId xmlns:a16="http://schemas.microsoft.com/office/drawing/2014/main" id="{45907794-C144-303A-0068-37DE4CB42F7A}"/>
                  </a:ext>
                </a:extLst>
              </p:cNvPr>
              <p:cNvSpPr/>
              <p:nvPr/>
            </p:nvSpPr>
            <p:spPr>
              <a:xfrm>
                <a:off x="5393974" y="4956640"/>
                <a:ext cx="651294" cy="591043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8" name="직사각형 307">
                <a:extLst>
                  <a:ext uri="{FF2B5EF4-FFF2-40B4-BE49-F238E27FC236}">
                    <a16:creationId xmlns:a16="http://schemas.microsoft.com/office/drawing/2014/main" id="{7032E541-F594-AFA3-528C-2537EA019B1A}"/>
                  </a:ext>
                </a:extLst>
              </p:cNvPr>
              <p:cNvSpPr/>
              <p:nvPr/>
            </p:nvSpPr>
            <p:spPr>
              <a:xfrm>
                <a:off x="5434702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9" name="직사각형 308">
                <a:extLst>
                  <a:ext uri="{FF2B5EF4-FFF2-40B4-BE49-F238E27FC236}">
                    <a16:creationId xmlns:a16="http://schemas.microsoft.com/office/drawing/2014/main" id="{EE0F697D-4A11-DBF7-F2AD-AA7E903177A7}"/>
                  </a:ext>
                </a:extLst>
              </p:cNvPr>
              <p:cNvSpPr/>
              <p:nvPr/>
            </p:nvSpPr>
            <p:spPr>
              <a:xfrm>
                <a:off x="5631978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10" name="직사각형 309">
                <a:extLst>
                  <a:ext uri="{FF2B5EF4-FFF2-40B4-BE49-F238E27FC236}">
                    <a16:creationId xmlns:a16="http://schemas.microsoft.com/office/drawing/2014/main" id="{245B2588-D2C4-486B-A6E3-FB32494AFFA3}"/>
                  </a:ext>
                </a:extLst>
              </p:cNvPr>
              <p:cNvSpPr/>
              <p:nvPr/>
            </p:nvSpPr>
            <p:spPr>
              <a:xfrm>
                <a:off x="5831870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11" name="직사각형 310">
                <a:extLst>
                  <a:ext uri="{FF2B5EF4-FFF2-40B4-BE49-F238E27FC236}">
                    <a16:creationId xmlns:a16="http://schemas.microsoft.com/office/drawing/2014/main" id="{0B99E1D8-C569-A87D-454D-3B9C4B1C959A}"/>
                  </a:ext>
                </a:extLst>
              </p:cNvPr>
              <p:cNvSpPr/>
              <p:nvPr/>
            </p:nvSpPr>
            <p:spPr>
              <a:xfrm>
                <a:off x="5434702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12" name="직사각형 311">
                <a:extLst>
                  <a:ext uri="{FF2B5EF4-FFF2-40B4-BE49-F238E27FC236}">
                    <a16:creationId xmlns:a16="http://schemas.microsoft.com/office/drawing/2014/main" id="{4064C251-110F-9130-C3CB-A2A88B9DC731}"/>
                  </a:ext>
                </a:extLst>
              </p:cNvPr>
              <p:cNvSpPr/>
              <p:nvPr/>
            </p:nvSpPr>
            <p:spPr>
              <a:xfrm>
                <a:off x="5631978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13" name="직사각형 312">
                <a:extLst>
                  <a:ext uri="{FF2B5EF4-FFF2-40B4-BE49-F238E27FC236}">
                    <a16:creationId xmlns:a16="http://schemas.microsoft.com/office/drawing/2014/main" id="{C468C4AC-DB96-EF55-810D-1262C1ECA6BE}"/>
                  </a:ext>
                </a:extLst>
              </p:cNvPr>
              <p:cNvSpPr/>
              <p:nvPr/>
            </p:nvSpPr>
            <p:spPr>
              <a:xfrm>
                <a:off x="5831870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14" name="직사각형 313">
                <a:extLst>
                  <a:ext uri="{FF2B5EF4-FFF2-40B4-BE49-F238E27FC236}">
                    <a16:creationId xmlns:a16="http://schemas.microsoft.com/office/drawing/2014/main" id="{00E72C46-7B86-D138-0CA2-A84E98F61A23}"/>
                  </a:ext>
                </a:extLst>
              </p:cNvPr>
              <p:cNvSpPr/>
              <p:nvPr/>
            </p:nvSpPr>
            <p:spPr>
              <a:xfrm>
                <a:off x="5434702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15" name="직사각형 314">
                <a:extLst>
                  <a:ext uri="{FF2B5EF4-FFF2-40B4-BE49-F238E27FC236}">
                    <a16:creationId xmlns:a16="http://schemas.microsoft.com/office/drawing/2014/main" id="{419B316E-2CFA-3F3A-01B3-91A58EF56B8C}"/>
                  </a:ext>
                </a:extLst>
              </p:cNvPr>
              <p:cNvSpPr/>
              <p:nvPr/>
            </p:nvSpPr>
            <p:spPr>
              <a:xfrm>
                <a:off x="5631978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16" name="직사각형 315">
                <a:extLst>
                  <a:ext uri="{FF2B5EF4-FFF2-40B4-BE49-F238E27FC236}">
                    <a16:creationId xmlns:a16="http://schemas.microsoft.com/office/drawing/2014/main" id="{D3D74157-18AA-36E2-38CE-C962515D20A7}"/>
                  </a:ext>
                </a:extLst>
              </p:cNvPr>
              <p:cNvSpPr/>
              <p:nvPr/>
            </p:nvSpPr>
            <p:spPr>
              <a:xfrm>
                <a:off x="5831870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81" name="그룹 280">
              <a:extLst>
                <a:ext uri="{FF2B5EF4-FFF2-40B4-BE49-F238E27FC236}">
                  <a16:creationId xmlns:a16="http://schemas.microsoft.com/office/drawing/2014/main" id="{84C3ED82-C96A-CF78-E830-F201B0333769}"/>
                </a:ext>
              </a:extLst>
            </p:cNvPr>
            <p:cNvGrpSpPr/>
            <p:nvPr/>
          </p:nvGrpSpPr>
          <p:grpSpPr>
            <a:xfrm>
              <a:off x="1889324" y="4239215"/>
              <a:ext cx="1028014" cy="738118"/>
              <a:chOff x="5336088" y="8746284"/>
              <a:chExt cx="915275" cy="657172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04" name="모서리가 둥근 직사각형 207">
                <a:extLst>
                  <a:ext uri="{FF2B5EF4-FFF2-40B4-BE49-F238E27FC236}">
                    <a16:creationId xmlns:a16="http://schemas.microsoft.com/office/drawing/2014/main" id="{C19C7980-D279-F1E4-42A9-A7C8E8F3FC16}"/>
                  </a:ext>
                </a:extLst>
              </p:cNvPr>
              <p:cNvSpPr/>
              <p:nvPr/>
            </p:nvSpPr>
            <p:spPr>
              <a:xfrm>
                <a:off x="5336088" y="8746284"/>
                <a:ext cx="915275" cy="657172"/>
              </a:xfrm>
              <a:prstGeom prst="roundRect">
                <a:avLst>
                  <a:gd name="adj" fmla="val 5772"/>
                </a:avLst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5" name="삼각형 208">
                <a:extLst>
                  <a:ext uri="{FF2B5EF4-FFF2-40B4-BE49-F238E27FC236}">
                    <a16:creationId xmlns:a16="http://schemas.microsoft.com/office/drawing/2014/main" id="{8CA4141C-8A11-E21D-57C6-726064621CCC}"/>
                  </a:ext>
                </a:extLst>
              </p:cNvPr>
              <p:cNvSpPr/>
              <p:nvPr/>
            </p:nvSpPr>
            <p:spPr>
              <a:xfrm>
                <a:off x="5389973" y="9021003"/>
                <a:ext cx="446647" cy="293014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6" name="삼각형 209">
                <a:extLst>
                  <a:ext uri="{FF2B5EF4-FFF2-40B4-BE49-F238E27FC236}">
                    <a16:creationId xmlns:a16="http://schemas.microsoft.com/office/drawing/2014/main" id="{339E7B94-041D-4E28-DE37-B0BE4117B462}"/>
                  </a:ext>
                </a:extLst>
              </p:cNvPr>
              <p:cNvSpPr/>
              <p:nvPr/>
            </p:nvSpPr>
            <p:spPr>
              <a:xfrm>
                <a:off x="5579443" y="8954179"/>
                <a:ext cx="579528" cy="359838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82" name="그룹 281">
              <a:extLst>
                <a:ext uri="{FF2B5EF4-FFF2-40B4-BE49-F238E27FC236}">
                  <a16:creationId xmlns:a16="http://schemas.microsoft.com/office/drawing/2014/main" id="{CF5EFF10-E5E2-64D8-195E-0946ABB2ACB1}"/>
                </a:ext>
              </a:extLst>
            </p:cNvPr>
            <p:cNvGrpSpPr/>
            <p:nvPr/>
          </p:nvGrpSpPr>
          <p:grpSpPr>
            <a:xfrm>
              <a:off x="9237519" y="4559457"/>
              <a:ext cx="1187592" cy="816237"/>
              <a:chOff x="5393971" y="4966805"/>
              <a:chExt cx="651294" cy="447637"/>
            </a:xfrm>
            <a:scene3d>
              <a:camera prst="isometricOffAxis1Top">
                <a:rot lat="19078918" lon="17270516" rev="3976967"/>
              </a:camera>
              <a:lightRig rig="threePt" dir="t"/>
            </a:scene3d>
          </p:grpSpPr>
          <p:sp>
            <p:nvSpPr>
              <p:cNvPr id="297" name="양쪽 모서리가 둥근 사각형 176">
                <a:extLst>
                  <a:ext uri="{FF2B5EF4-FFF2-40B4-BE49-F238E27FC236}">
                    <a16:creationId xmlns:a16="http://schemas.microsoft.com/office/drawing/2014/main" id="{F9C0E36C-5D06-090E-43A7-89952055E0DA}"/>
                  </a:ext>
                </a:extLst>
              </p:cNvPr>
              <p:cNvSpPr/>
              <p:nvPr/>
            </p:nvSpPr>
            <p:spPr>
              <a:xfrm>
                <a:off x="5393971" y="4966805"/>
                <a:ext cx="651294" cy="447637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298" name="직사각형 297">
                <a:extLst>
                  <a:ext uri="{FF2B5EF4-FFF2-40B4-BE49-F238E27FC236}">
                    <a16:creationId xmlns:a16="http://schemas.microsoft.com/office/drawing/2014/main" id="{4C0C3EAD-D4A3-8935-D2C3-15F7494AB6FF}"/>
                  </a:ext>
                </a:extLst>
              </p:cNvPr>
              <p:cNvSpPr/>
              <p:nvPr/>
            </p:nvSpPr>
            <p:spPr>
              <a:xfrm>
                <a:off x="5434702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99" name="직사각형 298">
                <a:extLst>
                  <a:ext uri="{FF2B5EF4-FFF2-40B4-BE49-F238E27FC236}">
                    <a16:creationId xmlns:a16="http://schemas.microsoft.com/office/drawing/2014/main" id="{F06E7370-4581-C24F-7D0D-5B4218D092FF}"/>
                  </a:ext>
                </a:extLst>
              </p:cNvPr>
              <p:cNvSpPr/>
              <p:nvPr/>
            </p:nvSpPr>
            <p:spPr>
              <a:xfrm>
                <a:off x="5631978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0" name="직사각형 299">
                <a:extLst>
                  <a:ext uri="{FF2B5EF4-FFF2-40B4-BE49-F238E27FC236}">
                    <a16:creationId xmlns:a16="http://schemas.microsoft.com/office/drawing/2014/main" id="{06009732-008E-24DC-C468-647CFF1EB36D}"/>
                  </a:ext>
                </a:extLst>
              </p:cNvPr>
              <p:cNvSpPr/>
              <p:nvPr/>
            </p:nvSpPr>
            <p:spPr>
              <a:xfrm>
                <a:off x="5831870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1" name="직사각형 300">
                <a:extLst>
                  <a:ext uri="{FF2B5EF4-FFF2-40B4-BE49-F238E27FC236}">
                    <a16:creationId xmlns:a16="http://schemas.microsoft.com/office/drawing/2014/main" id="{C9F15365-15F7-756B-99FF-82FA3CC36D6C}"/>
                  </a:ext>
                </a:extLst>
              </p:cNvPr>
              <p:cNvSpPr/>
              <p:nvPr/>
            </p:nvSpPr>
            <p:spPr>
              <a:xfrm>
                <a:off x="5434702" y="5254670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2" name="직사각형 301">
                <a:extLst>
                  <a:ext uri="{FF2B5EF4-FFF2-40B4-BE49-F238E27FC236}">
                    <a16:creationId xmlns:a16="http://schemas.microsoft.com/office/drawing/2014/main" id="{C8E861D1-0A60-67BA-4349-78703A6AF451}"/>
                  </a:ext>
                </a:extLst>
              </p:cNvPr>
              <p:cNvSpPr/>
              <p:nvPr/>
            </p:nvSpPr>
            <p:spPr>
              <a:xfrm>
                <a:off x="5631978" y="5254666"/>
                <a:ext cx="172529" cy="117518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3" name="직사각형 302">
                <a:extLst>
                  <a:ext uri="{FF2B5EF4-FFF2-40B4-BE49-F238E27FC236}">
                    <a16:creationId xmlns:a16="http://schemas.microsoft.com/office/drawing/2014/main" id="{12F49D60-0C23-C7BB-8D0E-15909822C872}"/>
                  </a:ext>
                </a:extLst>
              </p:cNvPr>
              <p:cNvSpPr/>
              <p:nvPr/>
            </p:nvSpPr>
            <p:spPr>
              <a:xfrm>
                <a:off x="5831870" y="5254670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83" name="그룹 282">
              <a:extLst>
                <a:ext uri="{FF2B5EF4-FFF2-40B4-BE49-F238E27FC236}">
                  <a16:creationId xmlns:a16="http://schemas.microsoft.com/office/drawing/2014/main" id="{CCA62FBB-66E4-A829-E877-1E819714E032}"/>
                </a:ext>
              </a:extLst>
            </p:cNvPr>
            <p:cNvGrpSpPr/>
            <p:nvPr/>
          </p:nvGrpSpPr>
          <p:grpSpPr>
            <a:xfrm>
              <a:off x="6087548" y="4559457"/>
              <a:ext cx="914963" cy="828364"/>
              <a:chOff x="1362075" y="-445560"/>
              <a:chExt cx="487373" cy="441244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94" name="모서리가 둥근 직사각형 187">
                <a:extLst>
                  <a:ext uri="{FF2B5EF4-FFF2-40B4-BE49-F238E27FC236}">
                    <a16:creationId xmlns:a16="http://schemas.microsoft.com/office/drawing/2014/main" id="{3D5A4A29-5E4D-DB72-B878-443F9FDD1864}"/>
                  </a:ext>
                </a:extLst>
              </p:cNvPr>
              <p:cNvSpPr/>
              <p:nvPr/>
            </p:nvSpPr>
            <p:spPr>
              <a:xfrm>
                <a:off x="1362075" y="-445560"/>
                <a:ext cx="487373" cy="441244"/>
              </a:xfrm>
              <a:prstGeom prst="roundRect">
                <a:avLst/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295" name="직선 연결선[R] 188">
                <a:extLst>
                  <a:ext uri="{FF2B5EF4-FFF2-40B4-BE49-F238E27FC236}">
                    <a16:creationId xmlns:a16="http://schemas.microsoft.com/office/drawing/2014/main" id="{3AD2B19A-F210-11F2-0895-2EC9FF8CD1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직선 연결선[R] 189">
                <a:extLst>
                  <a:ext uri="{FF2B5EF4-FFF2-40B4-BE49-F238E27FC236}">
                    <a16:creationId xmlns:a16="http://schemas.microsoft.com/office/drawing/2014/main" id="{5F9B6AF0-F4CC-265B-D072-A935D8F8EF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1340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그룹 283">
              <a:extLst>
                <a:ext uri="{FF2B5EF4-FFF2-40B4-BE49-F238E27FC236}">
                  <a16:creationId xmlns:a16="http://schemas.microsoft.com/office/drawing/2014/main" id="{FBCDD989-5CD3-D0F3-0D3E-09CA12429A53}"/>
                </a:ext>
              </a:extLst>
            </p:cNvPr>
            <p:cNvGrpSpPr/>
            <p:nvPr/>
          </p:nvGrpSpPr>
          <p:grpSpPr>
            <a:xfrm>
              <a:off x="7490719" y="4518835"/>
              <a:ext cx="1183267" cy="849591"/>
              <a:chOff x="5336088" y="8746284"/>
              <a:chExt cx="915275" cy="657172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90" name="모서리가 둥근 직사각형 191">
                <a:extLst>
                  <a:ext uri="{FF2B5EF4-FFF2-40B4-BE49-F238E27FC236}">
                    <a16:creationId xmlns:a16="http://schemas.microsoft.com/office/drawing/2014/main" id="{757C37B3-AF90-11F6-7919-E869D5180767}"/>
                  </a:ext>
                </a:extLst>
              </p:cNvPr>
              <p:cNvSpPr/>
              <p:nvPr/>
            </p:nvSpPr>
            <p:spPr>
              <a:xfrm>
                <a:off x="5336088" y="8746284"/>
                <a:ext cx="915275" cy="657172"/>
              </a:xfrm>
              <a:prstGeom prst="roundRect">
                <a:avLst>
                  <a:gd name="adj" fmla="val 5772"/>
                </a:avLst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91" name="삼각형 192">
                <a:extLst>
                  <a:ext uri="{FF2B5EF4-FFF2-40B4-BE49-F238E27FC236}">
                    <a16:creationId xmlns:a16="http://schemas.microsoft.com/office/drawing/2014/main" id="{5A866B2F-9528-48DD-4CB3-77D07204935B}"/>
                  </a:ext>
                </a:extLst>
              </p:cNvPr>
              <p:cNvSpPr/>
              <p:nvPr/>
            </p:nvSpPr>
            <p:spPr>
              <a:xfrm>
                <a:off x="5389973" y="9021003"/>
                <a:ext cx="446647" cy="293014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92" name="삼각형 193">
                <a:extLst>
                  <a:ext uri="{FF2B5EF4-FFF2-40B4-BE49-F238E27FC236}">
                    <a16:creationId xmlns:a16="http://schemas.microsoft.com/office/drawing/2014/main" id="{31B645FE-5C2D-8D4B-B1CC-3845A65070D2}"/>
                  </a:ext>
                </a:extLst>
              </p:cNvPr>
              <p:cNvSpPr/>
              <p:nvPr/>
            </p:nvSpPr>
            <p:spPr>
              <a:xfrm>
                <a:off x="5579443" y="8954179"/>
                <a:ext cx="579528" cy="359838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93" name="타원 292">
                <a:extLst>
                  <a:ext uri="{FF2B5EF4-FFF2-40B4-BE49-F238E27FC236}">
                    <a16:creationId xmlns:a16="http://schemas.microsoft.com/office/drawing/2014/main" id="{51D44DA1-9A8E-EFF0-4A2F-C33D87DAAD98}"/>
                  </a:ext>
                </a:extLst>
              </p:cNvPr>
              <p:cNvSpPr/>
              <p:nvPr/>
            </p:nvSpPr>
            <p:spPr>
              <a:xfrm>
                <a:off x="5424157" y="8838854"/>
                <a:ext cx="185419" cy="18541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cxnSp>
          <p:nvCxnSpPr>
            <p:cNvPr id="285" name="직선 연결선[R] 215">
              <a:extLst>
                <a:ext uri="{FF2B5EF4-FFF2-40B4-BE49-F238E27FC236}">
                  <a16:creationId xmlns:a16="http://schemas.microsoft.com/office/drawing/2014/main" id="{A1A04FF5-06C5-C138-38F4-51D7977F0F75}"/>
                </a:ext>
              </a:extLst>
            </p:cNvPr>
            <p:cNvCxnSpPr>
              <a:cxnSpLocks/>
            </p:cNvCxnSpPr>
            <p:nvPr/>
          </p:nvCxnSpPr>
          <p:spPr>
            <a:xfrm>
              <a:off x="2758594" y="4584500"/>
              <a:ext cx="1245597" cy="53378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직선 연결선[R] 218">
              <a:extLst>
                <a:ext uri="{FF2B5EF4-FFF2-40B4-BE49-F238E27FC236}">
                  <a16:creationId xmlns:a16="http://schemas.microsoft.com/office/drawing/2014/main" id="{D664F528-858E-3BAC-9171-DA953AA9D290}"/>
                </a:ext>
              </a:extLst>
            </p:cNvPr>
            <p:cNvCxnSpPr>
              <a:cxnSpLocks/>
            </p:cNvCxnSpPr>
            <p:nvPr/>
          </p:nvCxnSpPr>
          <p:spPr>
            <a:xfrm>
              <a:off x="6813407" y="4953610"/>
              <a:ext cx="862030" cy="25519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직선 연결선[R] 221">
              <a:extLst>
                <a:ext uri="{FF2B5EF4-FFF2-40B4-BE49-F238E27FC236}">
                  <a16:creationId xmlns:a16="http://schemas.microsoft.com/office/drawing/2014/main" id="{DF188C87-25EA-BD8F-0ADD-1FC4AAF3581C}"/>
                </a:ext>
              </a:extLst>
            </p:cNvPr>
            <p:cNvCxnSpPr>
              <a:cxnSpLocks/>
            </p:cNvCxnSpPr>
            <p:nvPr/>
          </p:nvCxnSpPr>
          <p:spPr>
            <a:xfrm>
              <a:off x="8470509" y="4911342"/>
              <a:ext cx="906157" cy="75644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직선 연결선[R] 224">
              <a:extLst>
                <a:ext uri="{FF2B5EF4-FFF2-40B4-BE49-F238E27FC236}">
                  <a16:creationId xmlns:a16="http://schemas.microsoft.com/office/drawing/2014/main" id="{A813B8BA-6564-5599-FF5F-1856846E2B08}"/>
                </a:ext>
              </a:extLst>
            </p:cNvPr>
            <p:cNvCxnSpPr>
              <a:cxnSpLocks/>
            </p:cNvCxnSpPr>
            <p:nvPr/>
          </p:nvCxnSpPr>
          <p:spPr>
            <a:xfrm>
              <a:off x="4599920" y="4787601"/>
              <a:ext cx="1715041" cy="247778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직선 연결선[R] 227">
              <a:extLst>
                <a:ext uri="{FF2B5EF4-FFF2-40B4-BE49-F238E27FC236}">
                  <a16:creationId xmlns:a16="http://schemas.microsoft.com/office/drawing/2014/main" id="{1834E595-6DDB-C8C8-62D4-4ED91FAF1B66}"/>
                </a:ext>
              </a:extLst>
            </p:cNvPr>
            <p:cNvCxnSpPr>
              <a:cxnSpLocks/>
            </p:cNvCxnSpPr>
            <p:nvPr/>
          </p:nvCxnSpPr>
          <p:spPr>
            <a:xfrm>
              <a:off x="2640000" y="4721776"/>
              <a:ext cx="3696087" cy="327633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0" name="그룹 319">
            <a:extLst>
              <a:ext uri="{FF2B5EF4-FFF2-40B4-BE49-F238E27FC236}">
                <a16:creationId xmlns:a16="http://schemas.microsoft.com/office/drawing/2014/main" id="{7CE4307D-277A-9E96-B9F2-7F1119D94B32}"/>
              </a:ext>
            </a:extLst>
          </p:cNvPr>
          <p:cNvGrpSpPr/>
          <p:nvPr/>
        </p:nvGrpSpPr>
        <p:grpSpPr>
          <a:xfrm>
            <a:off x="1522481" y="4726880"/>
            <a:ext cx="9228277" cy="1724459"/>
            <a:chOff x="1522481" y="3919145"/>
            <a:chExt cx="9228277" cy="1724459"/>
          </a:xfrm>
        </p:grpSpPr>
        <p:cxnSp>
          <p:nvCxnSpPr>
            <p:cNvPr id="334" name="직선 연결선[R] 292">
              <a:extLst>
                <a:ext uri="{FF2B5EF4-FFF2-40B4-BE49-F238E27FC236}">
                  <a16:creationId xmlns:a16="http://schemas.microsoft.com/office/drawing/2014/main" id="{32BAF012-4735-C973-1164-0303D62FFF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3978" y="3923075"/>
              <a:ext cx="188918" cy="138135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직선 연결선[R] 295">
              <a:extLst>
                <a:ext uri="{FF2B5EF4-FFF2-40B4-BE49-F238E27FC236}">
                  <a16:creationId xmlns:a16="http://schemas.microsoft.com/office/drawing/2014/main" id="{B5152148-CC00-12A9-B228-08C718A8E0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7640" y="3934098"/>
              <a:ext cx="1071977" cy="137033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직선 연결선[R] 300">
              <a:extLst>
                <a:ext uri="{FF2B5EF4-FFF2-40B4-BE49-F238E27FC236}">
                  <a16:creationId xmlns:a16="http://schemas.microsoft.com/office/drawing/2014/main" id="{BFA5CEEA-84E6-07EC-F9F5-792C688134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6506" y="3919145"/>
              <a:ext cx="264033" cy="1385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직선 연결선[R] 302">
              <a:extLst>
                <a:ext uri="{FF2B5EF4-FFF2-40B4-BE49-F238E27FC236}">
                  <a16:creationId xmlns:a16="http://schemas.microsoft.com/office/drawing/2014/main" id="{06A2D790-02B3-F58E-206B-F2BA74F8ACB4}"/>
                </a:ext>
              </a:extLst>
            </p:cNvPr>
            <p:cNvCxnSpPr>
              <a:cxnSpLocks/>
            </p:cNvCxnSpPr>
            <p:nvPr/>
          </p:nvCxnSpPr>
          <p:spPr>
            <a:xfrm>
              <a:off x="4529696" y="3929042"/>
              <a:ext cx="453479" cy="137538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1" name="그룹 320">
              <a:extLst>
                <a:ext uri="{FF2B5EF4-FFF2-40B4-BE49-F238E27FC236}">
                  <a16:creationId xmlns:a16="http://schemas.microsoft.com/office/drawing/2014/main" id="{DD50576D-77ED-49F0-8FA5-686708B9EAF4}"/>
                </a:ext>
              </a:extLst>
            </p:cNvPr>
            <p:cNvGrpSpPr/>
            <p:nvPr/>
          </p:nvGrpSpPr>
          <p:grpSpPr>
            <a:xfrm>
              <a:off x="3743988" y="5141568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75" name="양쪽 모서리가 둥근 사각형 243">
                <a:extLst>
                  <a:ext uri="{FF2B5EF4-FFF2-40B4-BE49-F238E27FC236}">
                    <a16:creationId xmlns:a16="http://schemas.microsoft.com/office/drawing/2014/main" id="{78D00CA9-44AE-3B36-B663-8A9EFF34ED46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6" name="직사각형 375">
                <a:extLst>
                  <a:ext uri="{FF2B5EF4-FFF2-40B4-BE49-F238E27FC236}">
                    <a16:creationId xmlns:a16="http://schemas.microsoft.com/office/drawing/2014/main" id="{E599B422-1C22-DC25-3D9E-3511C46BBC45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7" name="직사각형 376">
                <a:extLst>
                  <a:ext uri="{FF2B5EF4-FFF2-40B4-BE49-F238E27FC236}">
                    <a16:creationId xmlns:a16="http://schemas.microsoft.com/office/drawing/2014/main" id="{D34AE811-36C5-8C2C-CF7F-EA1A549CF4B7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8" name="직사각형 377">
                <a:extLst>
                  <a:ext uri="{FF2B5EF4-FFF2-40B4-BE49-F238E27FC236}">
                    <a16:creationId xmlns:a16="http://schemas.microsoft.com/office/drawing/2014/main" id="{E2772F3F-3C98-EE86-7C3E-C167D51C3A78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2" name="그룹 321">
              <a:extLst>
                <a:ext uri="{FF2B5EF4-FFF2-40B4-BE49-F238E27FC236}">
                  <a16:creationId xmlns:a16="http://schemas.microsoft.com/office/drawing/2014/main" id="{8C6EC416-571A-867C-AD48-97E0139D60B3}"/>
                </a:ext>
              </a:extLst>
            </p:cNvPr>
            <p:cNvGrpSpPr/>
            <p:nvPr/>
          </p:nvGrpSpPr>
          <p:grpSpPr>
            <a:xfrm>
              <a:off x="4482153" y="5132021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71" name="양쪽 모서리가 둥근 사각형 248">
                <a:extLst>
                  <a:ext uri="{FF2B5EF4-FFF2-40B4-BE49-F238E27FC236}">
                    <a16:creationId xmlns:a16="http://schemas.microsoft.com/office/drawing/2014/main" id="{06E30E61-09DD-4BF8-93D8-049A95337315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2" name="직사각형 371">
                <a:extLst>
                  <a:ext uri="{FF2B5EF4-FFF2-40B4-BE49-F238E27FC236}">
                    <a16:creationId xmlns:a16="http://schemas.microsoft.com/office/drawing/2014/main" id="{923BF989-74FB-8658-1FC9-C38730E83D6A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3" name="직사각형 372">
                <a:extLst>
                  <a:ext uri="{FF2B5EF4-FFF2-40B4-BE49-F238E27FC236}">
                    <a16:creationId xmlns:a16="http://schemas.microsoft.com/office/drawing/2014/main" id="{4069B62E-45BF-6657-0B59-E64FEAD44F54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4" name="직사각형 373">
                <a:extLst>
                  <a:ext uri="{FF2B5EF4-FFF2-40B4-BE49-F238E27FC236}">
                    <a16:creationId xmlns:a16="http://schemas.microsoft.com/office/drawing/2014/main" id="{7D7A6B2F-6D7A-51ED-EEFB-7707754E29EE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3" name="그룹 322">
              <a:extLst>
                <a:ext uri="{FF2B5EF4-FFF2-40B4-BE49-F238E27FC236}">
                  <a16:creationId xmlns:a16="http://schemas.microsoft.com/office/drawing/2014/main" id="{2DFC32D1-2A87-DB46-B1FA-1232A5266AA6}"/>
                </a:ext>
              </a:extLst>
            </p:cNvPr>
            <p:cNvGrpSpPr/>
            <p:nvPr/>
          </p:nvGrpSpPr>
          <p:grpSpPr>
            <a:xfrm>
              <a:off x="7787131" y="5132021"/>
              <a:ext cx="588404" cy="473032"/>
              <a:chOff x="7202443" y="3569447"/>
              <a:chExt cx="709352" cy="570265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69" name="모서리가 둥근 직사각형 253">
                <a:extLst>
                  <a:ext uri="{FF2B5EF4-FFF2-40B4-BE49-F238E27FC236}">
                    <a16:creationId xmlns:a16="http://schemas.microsoft.com/office/drawing/2014/main" id="{845A051E-632E-9819-5FD2-D6E2ED18A3DE}"/>
                  </a:ext>
                </a:extLst>
              </p:cNvPr>
              <p:cNvSpPr/>
              <p:nvPr/>
            </p:nvSpPr>
            <p:spPr>
              <a:xfrm>
                <a:off x="7202443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370" name="삼각형 254">
                <a:extLst>
                  <a:ext uri="{FF2B5EF4-FFF2-40B4-BE49-F238E27FC236}">
                    <a16:creationId xmlns:a16="http://schemas.microsoft.com/office/drawing/2014/main" id="{02E1E2BD-E834-AF19-9A38-B16AE500E4DD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4" name="그룹 323">
              <a:extLst>
                <a:ext uri="{FF2B5EF4-FFF2-40B4-BE49-F238E27FC236}">
                  <a16:creationId xmlns:a16="http://schemas.microsoft.com/office/drawing/2014/main" id="{7215B0C6-5D13-590B-EF12-A67A5BA0F8B0}"/>
                </a:ext>
              </a:extLst>
            </p:cNvPr>
            <p:cNvGrpSpPr/>
            <p:nvPr/>
          </p:nvGrpSpPr>
          <p:grpSpPr>
            <a:xfrm>
              <a:off x="7272972" y="5155802"/>
              <a:ext cx="514159" cy="439463"/>
              <a:chOff x="6527891" y="3650631"/>
              <a:chExt cx="572212" cy="489081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67" name="모서리가 둥근 직사각형 256">
                <a:extLst>
                  <a:ext uri="{FF2B5EF4-FFF2-40B4-BE49-F238E27FC236}">
                    <a16:creationId xmlns:a16="http://schemas.microsoft.com/office/drawing/2014/main" id="{2ECF931B-BD7E-F8FD-B617-11CD2F8268CD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8" name="삼각형 257">
                <a:extLst>
                  <a:ext uri="{FF2B5EF4-FFF2-40B4-BE49-F238E27FC236}">
                    <a16:creationId xmlns:a16="http://schemas.microsoft.com/office/drawing/2014/main" id="{B6643D3C-E2EB-B843-3D62-615AE53EB840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5" name="그룹 324">
              <a:extLst>
                <a:ext uri="{FF2B5EF4-FFF2-40B4-BE49-F238E27FC236}">
                  <a16:creationId xmlns:a16="http://schemas.microsoft.com/office/drawing/2014/main" id="{EF1C2DFE-AD24-055D-1D44-DAE108D0AEA7}"/>
                </a:ext>
              </a:extLst>
            </p:cNvPr>
            <p:cNvGrpSpPr/>
            <p:nvPr/>
          </p:nvGrpSpPr>
          <p:grpSpPr>
            <a:xfrm>
              <a:off x="8409899" y="5140510"/>
              <a:ext cx="477431" cy="461008"/>
              <a:chOff x="8025081" y="3750663"/>
              <a:chExt cx="402908" cy="389048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65" name="모서리가 둥근 직사각형 259">
                <a:extLst>
                  <a:ext uri="{FF2B5EF4-FFF2-40B4-BE49-F238E27FC236}">
                    <a16:creationId xmlns:a16="http://schemas.microsoft.com/office/drawing/2014/main" id="{2437F446-DFC0-61F6-DF1C-87744249BD3B}"/>
                  </a:ext>
                </a:extLst>
              </p:cNvPr>
              <p:cNvSpPr/>
              <p:nvPr/>
            </p:nvSpPr>
            <p:spPr>
              <a:xfrm>
                <a:off x="8025081" y="3750663"/>
                <a:ext cx="402908" cy="389048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6" name="타원 365">
                <a:extLst>
                  <a:ext uri="{FF2B5EF4-FFF2-40B4-BE49-F238E27FC236}">
                    <a16:creationId xmlns:a16="http://schemas.microsoft.com/office/drawing/2014/main" id="{24C9F541-D62C-1907-82A6-2E316EDD5F26}"/>
                  </a:ext>
                </a:extLst>
              </p:cNvPr>
              <p:cNvSpPr/>
              <p:nvPr/>
            </p:nvSpPr>
            <p:spPr>
              <a:xfrm>
                <a:off x="8104841" y="3843234"/>
                <a:ext cx="185419" cy="185419"/>
              </a:xfrm>
              <a:prstGeom prst="ellips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6" name="그룹 325">
              <a:extLst>
                <a:ext uri="{FF2B5EF4-FFF2-40B4-BE49-F238E27FC236}">
                  <a16:creationId xmlns:a16="http://schemas.microsoft.com/office/drawing/2014/main" id="{64CF2F0E-6463-B111-021C-9751FB744DF6}"/>
                </a:ext>
              </a:extLst>
            </p:cNvPr>
            <p:cNvGrpSpPr/>
            <p:nvPr/>
          </p:nvGrpSpPr>
          <p:grpSpPr>
            <a:xfrm>
              <a:off x="9757660" y="5171571"/>
              <a:ext cx="993098" cy="470031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61" name="양쪽 모서리가 둥근 사각형 262">
                <a:extLst>
                  <a:ext uri="{FF2B5EF4-FFF2-40B4-BE49-F238E27FC236}">
                    <a16:creationId xmlns:a16="http://schemas.microsoft.com/office/drawing/2014/main" id="{D7B43361-DAE2-286D-7284-6ED9F9B3F5A6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2" name="직사각형 361">
                <a:extLst>
                  <a:ext uri="{FF2B5EF4-FFF2-40B4-BE49-F238E27FC236}">
                    <a16:creationId xmlns:a16="http://schemas.microsoft.com/office/drawing/2014/main" id="{04A4DA5D-B880-2D47-2BC4-B41F1AE0B93B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3" name="직사각형 362">
                <a:extLst>
                  <a:ext uri="{FF2B5EF4-FFF2-40B4-BE49-F238E27FC236}">
                    <a16:creationId xmlns:a16="http://schemas.microsoft.com/office/drawing/2014/main" id="{4042DF74-4D99-2845-4C93-B44B6C7F62A2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4" name="직사각형 363">
                <a:extLst>
                  <a:ext uri="{FF2B5EF4-FFF2-40B4-BE49-F238E27FC236}">
                    <a16:creationId xmlns:a16="http://schemas.microsoft.com/office/drawing/2014/main" id="{1E8BDE20-DFB0-05D4-A55E-E338F5708353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7" name="그룹 326">
              <a:extLst>
                <a:ext uri="{FF2B5EF4-FFF2-40B4-BE49-F238E27FC236}">
                  <a16:creationId xmlns:a16="http://schemas.microsoft.com/office/drawing/2014/main" id="{80358055-25DF-AA30-DAE3-DE518A36470F}"/>
                </a:ext>
              </a:extLst>
            </p:cNvPr>
            <p:cNvGrpSpPr/>
            <p:nvPr/>
          </p:nvGrpSpPr>
          <p:grpSpPr>
            <a:xfrm>
              <a:off x="2174447" y="5152786"/>
              <a:ext cx="514159" cy="439463"/>
              <a:chOff x="6527891" y="3650631"/>
              <a:chExt cx="572212" cy="489081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59" name="모서리가 둥근 직사각형 267">
                <a:extLst>
                  <a:ext uri="{FF2B5EF4-FFF2-40B4-BE49-F238E27FC236}">
                    <a16:creationId xmlns:a16="http://schemas.microsoft.com/office/drawing/2014/main" id="{2FF29CA0-775F-ECFB-4499-9572EA02CAA6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0" name="삼각형 268">
                <a:extLst>
                  <a:ext uri="{FF2B5EF4-FFF2-40B4-BE49-F238E27FC236}">
                    <a16:creationId xmlns:a16="http://schemas.microsoft.com/office/drawing/2014/main" id="{1539BAE6-99A5-4B14-0B82-803C8B567B4C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8" name="그룹 327">
              <a:extLst>
                <a:ext uri="{FF2B5EF4-FFF2-40B4-BE49-F238E27FC236}">
                  <a16:creationId xmlns:a16="http://schemas.microsoft.com/office/drawing/2014/main" id="{8B7514EA-962B-31B5-A3D5-E08B5CADE85D}"/>
                </a:ext>
              </a:extLst>
            </p:cNvPr>
            <p:cNvGrpSpPr/>
            <p:nvPr/>
          </p:nvGrpSpPr>
          <p:grpSpPr>
            <a:xfrm>
              <a:off x="1522481" y="5136432"/>
              <a:ext cx="588404" cy="473032"/>
              <a:chOff x="7202443" y="3569447"/>
              <a:chExt cx="709352" cy="570265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57" name="모서리가 둥근 직사각형 270">
                <a:extLst>
                  <a:ext uri="{FF2B5EF4-FFF2-40B4-BE49-F238E27FC236}">
                    <a16:creationId xmlns:a16="http://schemas.microsoft.com/office/drawing/2014/main" id="{52BD93AD-2F8A-7C48-B1B0-7D79CE39928A}"/>
                  </a:ext>
                </a:extLst>
              </p:cNvPr>
              <p:cNvSpPr/>
              <p:nvPr/>
            </p:nvSpPr>
            <p:spPr>
              <a:xfrm>
                <a:off x="7202443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358" name="삼각형 271">
                <a:extLst>
                  <a:ext uri="{FF2B5EF4-FFF2-40B4-BE49-F238E27FC236}">
                    <a16:creationId xmlns:a16="http://schemas.microsoft.com/office/drawing/2014/main" id="{17CFB0E0-3298-293E-6F22-5059DEA5F42F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9" name="그룹 328">
              <a:extLst>
                <a:ext uri="{FF2B5EF4-FFF2-40B4-BE49-F238E27FC236}">
                  <a16:creationId xmlns:a16="http://schemas.microsoft.com/office/drawing/2014/main" id="{7390B518-8BC4-8377-6DC1-AF808CD6A7A0}"/>
                </a:ext>
              </a:extLst>
            </p:cNvPr>
            <p:cNvGrpSpPr/>
            <p:nvPr/>
          </p:nvGrpSpPr>
          <p:grpSpPr>
            <a:xfrm>
              <a:off x="8880117" y="5159179"/>
              <a:ext cx="993098" cy="470031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53" name="양쪽 모서리가 둥근 사각형 273">
                <a:extLst>
                  <a:ext uri="{FF2B5EF4-FFF2-40B4-BE49-F238E27FC236}">
                    <a16:creationId xmlns:a16="http://schemas.microsoft.com/office/drawing/2014/main" id="{FA3292E2-2AF1-7AE2-9A2D-F8364BCBAA97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4" name="직사각형 353">
                <a:extLst>
                  <a:ext uri="{FF2B5EF4-FFF2-40B4-BE49-F238E27FC236}">
                    <a16:creationId xmlns:a16="http://schemas.microsoft.com/office/drawing/2014/main" id="{60BED8CB-4142-3158-8A5E-E631BD41E2F7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5" name="직사각형 354">
                <a:extLst>
                  <a:ext uri="{FF2B5EF4-FFF2-40B4-BE49-F238E27FC236}">
                    <a16:creationId xmlns:a16="http://schemas.microsoft.com/office/drawing/2014/main" id="{24CDA074-B2C2-2AFF-D0B9-1A5C49403176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6" name="직사각형 355">
                <a:extLst>
                  <a:ext uri="{FF2B5EF4-FFF2-40B4-BE49-F238E27FC236}">
                    <a16:creationId xmlns:a16="http://schemas.microsoft.com/office/drawing/2014/main" id="{7CB53977-E4BF-32E0-C005-DCC4FF8C08A2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30" name="그룹 329">
              <a:extLst>
                <a:ext uri="{FF2B5EF4-FFF2-40B4-BE49-F238E27FC236}">
                  <a16:creationId xmlns:a16="http://schemas.microsoft.com/office/drawing/2014/main" id="{723114F9-B6F4-CE1F-A330-05D991DFF56A}"/>
                </a:ext>
              </a:extLst>
            </p:cNvPr>
            <p:cNvGrpSpPr/>
            <p:nvPr/>
          </p:nvGrpSpPr>
          <p:grpSpPr>
            <a:xfrm>
              <a:off x="6463324" y="5093956"/>
              <a:ext cx="635799" cy="549648"/>
              <a:chOff x="1362075" y="-518319"/>
              <a:chExt cx="487373" cy="421333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51" name="모서리가 둥근 직사각형 278">
                <a:extLst>
                  <a:ext uri="{FF2B5EF4-FFF2-40B4-BE49-F238E27FC236}">
                    <a16:creationId xmlns:a16="http://schemas.microsoft.com/office/drawing/2014/main" id="{BD2356D5-5F87-CD2A-EF52-152C817A0C50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352" name="직선 연결선[R] 279">
                <a:extLst>
                  <a:ext uri="{FF2B5EF4-FFF2-40B4-BE49-F238E27FC236}">
                    <a16:creationId xmlns:a16="http://schemas.microsoft.com/office/drawing/2014/main" id="{38AE8D16-3A47-8D25-6F44-B9DB32C28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1" name="그룹 330">
              <a:extLst>
                <a:ext uri="{FF2B5EF4-FFF2-40B4-BE49-F238E27FC236}">
                  <a16:creationId xmlns:a16="http://schemas.microsoft.com/office/drawing/2014/main" id="{96EB0AC6-3E40-863C-A9C5-886E1739165C}"/>
                </a:ext>
              </a:extLst>
            </p:cNvPr>
            <p:cNvGrpSpPr/>
            <p:nvPr/>
          </p:nvGrpSpPr>
          <p:grpSpPr>
            <a:xfrm>
              <a:off x="5902720" y="5084426"/>
              <a:ext cx="635799" cy="549648"/>
              <a:chOff x="1362075" y="-518319"/>
              <a:chExt cx="487373" cy="421333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49" name="모서리가 둥근 직사각형 281">
                <a:extLst>
                  <a:ext uri="{FF2B5EF4-FFF2-40B4-BE49-F238E27FC236}">
                    <a16:creationId xmlns:a16="http://schemas.microsoft.com/office/drawing/2014/main" id="{B9D71AE0-3688-7304-FA93-1A0760D62E40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350" name="직선 연결선[R] 282">
                <a:extLst>
                  <a:ext uri="{FF2B5EF4-FFF2-40B4-BE49-F238E27FC236}">
                    <a16:creationId xmlns:a16="http://schemas.microsoft.com/office/drawing/2014/main" id="{7E494EB6-1974-76CB-701D-E97B3990B4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2" name="그룹 331">
              <a:extLst>
                <a:ext uri="{FF2B5EF4-FFF2-40B4-BE49-F238E27FC236}">
                  <a16:creationId xmlns:a16="http://schemas.microsoft.com/office/drawing/2014/main" id="{64B2C28C-4C7C-B604-93E9-1AD6ACCB743B}"/>
                </a:ext>
              </a:extLst>
            </p:cNvPr>
            <p:cNvGrpSpPr/>
            <p:nvPr/>
          </p:nvGrpSpPr>
          <p:grpSpPr>
            <a:xfrm>
              <a:off x="2940632" y="5133472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45" name="양쪽 모서리가 둥근 사각형 284">
                <a:extLst>
                  <a:ext uri="{FF2B5EF4-FFF2-40B4-BE49-F238E27FC236}">
                    <a16:creationId xmlns:a16="http://schemas.microsoft.com/office/drawing/2014/main" id="{C5A74DAD-C75C-9F56-8374-0436CC5A5E10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46" name="직사각형 345">
                <a:extLst>
                  <a:ext uri="{FF2B5EF4-FFF2-40B4-BE49-F238E27FC236}">
                    <a16:creationId xmlns:a16="http://schemas.microsoft.com/office/drawing/2014/main" id="{A23BB90C-B0FE-ECD8-E387-00D9B4F5D4CC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47" name="직사각형 346">
                <a:extLst>
                  <a:ext uri="{FF2B5EF4-FFF2-40B4-BE49-F238E27FC236}">
                    <a16:creationId xmlns:a16="http://schemas.microsoft.com/office/drawing/2014/main" id="{4A524CC8-85A2-A617-807C-BACA4551E23E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48" name="직사각형 347">
                <a:extLst>
                  <a:ext uri="{FF2B5EF4-FFF2-40B4-BE49-F238E27FC236}">
                    <a16:creationId xmlns:a16="http://schemas.microsoft.com/office/drawing/2014/main" id="{2E52291C-652D-C096-0895-540C804848E8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cxnSp>
          <p:nvCxnSpPr>
            <p:cNvPr id="333" name="직선 연결선[R] 288">
              <a:extLst>
                <a:ext uri="{FF2B5EF4-FFF2-40B4-BE49-F238E27FC236}">
                  <a16:creationId xmlns:a16="http://schemas.microsoft.com/office/drawing/2014/main" id="{3E6158EC-BDA4-40EC-BD58-DCEC0E16E4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175" y="3937081"/>
              <a:ext cx="760758" cy="136734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직선 연결선[R] 305">
              <a:extLst>
                <a:ext uri="{FF2B5EF4-FFF2-40B4-BE49-F238E27FC236}">
                  <a16:creationId xmlns:a16="http://schemas.microsoft.com/office/drawing/2014/main" id="{545DFF8A-5CB0-7EFA-1B97-2EAFEB1BB7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4634" y="4294693"/>
              <a:ext cx="565058" cy="95390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직선 연결선[R] 308">
              <a:extLst>
                <a:ext uri="{FF2B5EF4-FFF2-40B4-BE49-F238E27FC236}">
                  <a16:creationId xmlns:a16="http://schemas.microsoft.com/office/drawing/2014/main" id="{1F2693A8-6EAB-7BDD-F0C8-62C9B412B0B2}"/>
                </a:ext>
              </a:extLst>
            </p:cNvPr>
            <p:cNvCxnSpPr>
              <a:cxnSpLocks/>
            </p:cNvCxnSpPr>
            <p:nvPr/>
          </p:nvCxnSpPr>
          <p:spPr>
            <a:xfrm>
              <a:off x="6724192" y="4287836"/>
              <a:ext cx="0" cy="96076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직선 연결선[R] 310">
              <a:extLst>
                <a:ext uri="{FF2B5EF4-FFF2-40B4-BE49-F238E27FC236}">
                  <a16:creationId xmlns:a16="http://schemas.microsoft.com/office/drawing/2014/main" id="{71716C89-EFD3-3864-D75F-302625898E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7565" y="4249003"/>
              <a:ext cx="806759" cy="105542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직선 연결선[R] 313">
              <a:extLst>
                <a:ext uri="{FF2B5EF4-FFF2-40B4-BE49-F238E27FC236}">
                  <a16:creationId xmlns:a16="http://schemas.microsoft.com/office/drawing/2014/main" id="{80617DD1-0850-2DBD-AC0B-1B042CF78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7081" y="4255423"/>
              <a:ext cx="306905" cy="104900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직선 연결선[R] 315">
              <a:extLst>
                <a:ext uri="{FF2B5EF4-FFF2-40B4-BE49-F238E27FC236}">
                  <a16:creationId xmlns:a16="http://schemas.microsoft.com/office/drawing/2014/main" id="{0B57D0BF-FB30-C8F7-99E1-07617D2C6B13}"/>
                </a:ext>
              </a:extLst>
            </p:cNvPr>
            <p:cNvCxnSpPr>
              <a:cxnSpLocks/>
            </p:cNvCxnSpPr>
            <p:nvPr/>
          </p:nvCxnSpPr>
          <p:spPr>
            <a:xfrm>
              <a:off x="8313986" y="4248566"/>
              <a:ext cx="275399" cy="105586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직선 연결선[R] 317">
              <a:extLst>
                <a:ext uri="{FF2B5EF4-FFF2-40B4-BE49-F238E27FC236}">
                  <a16:creationId xmlns:a16="http://schemas.microsoft.com/office/drawing/2014/main" id="{0CE5956A-96C9-7BBF-D1BA-EFDE88C073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7307" y="4281503"/>
              <a:ext cx="661898" cy="102292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직선 연결선[R] 319">
              <a:extLst>
                <a:ext uri="{FF2B5EF4-FFF2-40B4-BE49-F238E27FC236}">
                  <a16:creationId xmlns:a16="http://schemas.microsoft.com/office/drawing/2014/main" id="{E712ED9D-59A7-85DE-4203-A3D8FB662591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565" y="4287836"/>
              <a:ext cx="202199" cy="101659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9" name="TextBox 378">
                <a:extLst>
                  <a:ext uri="{FF2B5EF4-FFF2-40B4-BE49-F238E27FC236}">
                    <a16:creationId xmlns:a16="http://schemas.microsoft.com/office/drawing/2014/main" id="{FDC1A260-4686-449F-8113-9B8EF71B7D7F}"/>
                  </a:ext>
                </a:extLst>
              </p:cNvPr>
              <p:cNvSpPr txBox="1"/>
              <p:nvPr/>
            </p:nvSpPr>
            <p:spPr>
              <a:xfrm>
                <a:off x="898574" y="4335297"/>
                <a:ext cx="3910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9" name="TextBox 378">
                <a:extLst>
                  <a:ext uri="{FF2B5EF4-FFF2-40B4-BE49-F238E27FC236}">
                    <a16:creationId xmlns:a16="http://schemas.microsoft.com/office/drawing/2014/main" id="{FDC1A260-4686-449F-8113-9B8EF71B7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74" y="4335297"/>
                <a:ext cx="391068" cy="369332"/>
              </a:xfrm>
              <a:prstGeom prst="rect">
                <a:avLst/>
              </a:prstGeom>
              <a:blipFill>
                <a:blip r:embed="rId3"/>
                <a:stretch>
                  <a:fillRect l="-15385" r="-3077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2F4B338-E8B1-F8BC-8189-1D0C850E6929}"/>
                  </a:ext>
                </a:extLst>
              </p:cNvPr>
              <p:cNvSpPr txBox="1"/>
              <p:nvPr/>
            </p:nvSpPr>
            <p:spPr>
              <a:xfrm>
                <a:off x="898574" y="5764312"/>
                <a:ext cx="3839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2F4B338-E8B1-F8BC-8189-1D0C850E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74" y="5764312"/>
                <a:ext cx="383951" cy="369332"/>
              </a:xfrm>
              <a:prstGeom prst="rect">
                <a:avLst/>
              </a:prstGeom>
              <a:blipFill>
                <a:blip r:embed="rId4"/>
                <a:stretch>
                  <a:fillRect l="-15873" r="-4762" b="-1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1" name="Google Shape;130;p26">
            <a:extLst>
              <a:ext uri="{FF2B5EF4-FFF2-40B4-BE49-F238E27FC236}">
                <a16:creationId xmlns:a16="http://schemas.microsoft.com/office/drawing/2014/main" id="{5DD8CA08-F80F-C312-C52C-215B8E59F6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1600" y="6439785"/>
            <a:ext cx="50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12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3" name="그룹 432">
            <a:extLst>
              <a:ext uri="{FF2B5EF4-FFF2-40B4-BE49-F238E27FC236}">
                <a16:creationId xmlns:a16="http://schemas.microsoft.com/office/drawing/2014/main" id="{9400F3B6-D35B-D49E-7A4B-BC1E5562487D}"/>
              </a:ext>
            </a:extLst>
          </p:cNvPr>
          <p:cNvGrpSpPr/>
          <p:nvPr/>
        </p:nvGrpSpPr>
        <p:grpSpPr>
          <a:xfrm>
            <a:off x="1998697" y="6056331"/>
            <a:ext cx="501167" cy="801669"/>
            <a:chOff x="3411720" y="3896354"/>
            <a:chExt cx="194233" cy="310696"/>
          </a:xfrm>
        </p:grpSpPr>
        <p:sp>
          <p:nvSpPr>
            <p:cNvPr id="434" name="모서리가 둥근 직사각형 357">
              <a:extLst>
                <a:ext uri="{FF2B5EF4-FFF2-40B4-BE49-F238E27FC236}">
                  <a16:creationId xmlns:a16="http://schemas.microsoft.com/office/drawing/2014/main" id="{4DB45AAF-F5CA-8016-EE5C-EF2A11686A73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35" name="타원 434">
              <a:extLst>
                <a:ext uri="{FF2B5EF4-FFF2-40B4-BE49-F238E27FC236}">
                  <a16:creationId xmlns:a16="http://schemas.microsoft.com/office/drawing/2014/main" id="{A349EE8F-6C4E-F494-DD91-C8FC21E445F7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36" name="타원 435">
              <a:extLst>
                <a:ext uri="{FF2B5EF4-FFF2-40B4-BE49-F238E27FC236}">
                  <a16:creationId xmlns:a16="http://schemas.microsoft.com/office/drawing/2014/main" id="{60253DF8-B5AA-123E-11FD-01016D1F664C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37" name="그룹 436">
            <a:extLst>
              <a:ext uri="{FF2B5EF4-FFF2-40B4-BE49-F238E27FC236}">
                <a16:creationId xmlns:a16="http://schemas.microsoft.com/office/drawing/2014/main" id="{19103C5C-81B6-B46C-C886-4DCC5E77D906}"/>
              </a:ext>
            </a:extLst>
          </p:cNvPr>
          <p:cNvGrpSpPr/>
          <p:nvPr/>
        </p:nvGrpSpPr>
        <p:grpSpPr>
          <a:xfrm>
            <a:off x="2594441" y="6056331"/>
            <a:ext cx="501167" cy="801669"/>
            <a:chOff x="3411720" y="3896354"/>
            <a:chExt cx="194233" cy="310696"/>
          </a:xfrm>
        </p:grpSpPr>
        <p:sp>
          <p:nvSpPr>
            <p:cNvPr id="438" name="모서리가 둥근 직사각형 357">
              <a:extLst>
                <a:ext uri="{FF2B5EF4-FFF2-40B4-BE49-F238E27FC236}">
                  <a16:creationId xmlns:a16="http://schemas.microsoft.com/office/drawing/2014/main" id="{8DF9AE02-1DEC-DBD2-98BD-5BA52CFD2B9D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2BE1BD24-A328-F4BB-58E6-72468ADC073D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40" name="타원 439">
              <a:extLst>
                <a:ext uri="{FF2B5EF4-FFF2-40B4-BE49-F238E27FC236}">
                  <a16:creationId xmlns:a16="http://schemas.microsoft.com/office/drawing/2014/main" id="{AA5361C5-425B-2397-7611-956D07A789AB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41" name="그룹 440">
            <a:extLst>
              <a:ext uri="{FF2B5EF4-FFF2-40B4-BE49-F238E27FC236}">
                <a16:creationId xmlns:a16="http://schemas.microsoft.com/office/drawing/2014/main" id="{D1FCA361-615E-1F8E-E730-ADEA20BC8335}"/>
              </a:ext>
            </a:extLst>
          </p:cNvPr>
          <p:cNvGrpSpPr/>
          <p:nvPr/>
        </p:nvGrpSpPr>
        <p:grpSpPr>
          <a:xfrm>
            <a:off x="3546331" y="6056331"/>
            <a:ext cx="501167" cy="801669"/>
            <a:chOff x="3411720" y="3896354"/>
            <a:chExt cx="194233" cy="310696"/>
          </a:xfrm>
        </p:grpSpPr>
        <p:sp>
          <p:nvSpPr>
            <p:cNvPr id="442" name="모서리가 둥근 직사각형 357">
              <a:extLst>
                <a:ext uri="{FF2B5EF4-FFF2-40B4-BE49-F238E27FC236}">
                  <a16:creationId xmlns:a16="http://schemas.microsoft.com/office/drawing/2014/main" id="{09B938C1-E3C3-C4EC-EC5C-0CC59EACAB55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43" name="타원 442">
              <a:extLst>
                <a:ext uri="{FF2B5EF4-FFF2-40B4-BE49-F238E27FC236}">
                  <a16:creationId xmlns:a16="http://schemas.microsoft.com/office/drawing/2014/main" id="{6AD065CA-3FB4-23CB-BF49-0100956007B0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44" name="타원 443">
              <a:extLst>
                <a:ext uri="{FF2B5EF4-FFF2-40B4-BE49-F238E27FC236}">
                  <a16:creationId xmlns:a16="http://schemas.microsoft.com/office/drawing/2014/main" id="{2C6228CF-8299-9E01-1690-D55D6933640D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45" name="그룹 444">
            <a:extLst>
              <a:ext uri="{FF2B5EF4-FFF2-40B4-BE49-F238E27FC236}">
                <a16:creationId xmlns:a16="http://schemas.microsoft.com/office/drawing/2014/main" id="{BA903493-EA73-7238-07E0-8A87F733145A}"/>
              </a:ext>
            </a:extLst>
          </p:cNvPr>
          <p:cNvGrpSpPr/>
          <p:nvPr/>
        </p:nvGrpSpPr>
        <p:grpSpPr>
          <a:xfrm>
            <a:off x="4411622" y="6056331"/>
            <a:ext cx="501167" cy="801669"/>
            <a:chOff x="3411720" y="3896354"/>
            <a:chExt cx="194233" cy="310696"/>
          </a:xfrm>
        </p:grpSpPr>
        <p:sp>
          <p:nvSpPr>
            <p:cNvPr id="446" name="모서리가 둥근 직사각형 357">
              <a:extLst>
                <a:ext uri="{FF2B5EF4-FFF2-40B4-BE49-F238E27FC236}">
                  <a16:creationId xmlns:a16="http://schemas.microsoft.com/office/drawing/2014/main" id="{C7891017-853C-E261-75B0-7D89976513CD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47" name="타원 446">
              <a:extLst>
                <a:ext uri="{FF2B5EF4-FFF2-40B4-BE49-F238E27FC236}">
                  <a16:creationId xmlns:a16="http://schemas.microsoft.com/office/drawing/2014/main" id="{50722AE2-E1DF-D765-6EF8-DDC6B41D3287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48" name="타원 447">
              <a:extLst>
                <a:ext uri="{FF2B5EF4-FFF2-40B4-BE49-F238E27FC236}">
                  <a16:creationId xmlns:a16="http://schemas.microsoft.com/office/drawing/2014/main" id="{350F23D1-3030-D2DC-49C0-2E23BAEF5F61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49" name="그룹 448">
            <a:extLst>
              <a:ext uri="{FF2B5EF4-FFF2-40B4-BE49-F238E27FC236}">
                <a16:creationId xmlns:a16="http://schemas.microsoft.com/office/drawing/2014/main" id="{5523EEC4-BA18-454F-5536-AB35CD7CF385}"/>
              </a:ext>
            </a:extLst>
          </p:cNvPr>
          <p:cNvGrpSpPr/>
          <p:nvPr/>
        </p:nvGrpSpPr>
        <p:grpSpPr>
          <a:xfrm>
            <a:off x="5221007" y="6056331"/>
            <a:ext cx="501167" cy="801669"/>
            <a:chOff x="3411720" y="3896354"/>
            <a:chExt cx="194233" cy="310696"/>
          </a:xfrm>
        </p:grpSpPr>
        <p:sp>
          <p:nvSpPr>
            <p:cNvPr id="450" name="모서리가 둥근 직사각형 357">
              <a:extLst>
                <a:ext uri="{FF2B5EF4-FFF2-40B4-BE49-F238E27FC236}">
                  <a16:creationId xmlns:a16="http://schemas.microsoft.com/office/drawing/2014/main" id="{DC7084A8-F8CE-5BEB-65BC-5FFA5337DC71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51" name="타원 450">
              <a:extLst>
                <a:ext uri="{FF2B5EF4-FFF2-40B4-BE49-F238E27FC236}">
                  <a16:creationId xmlns:a16="http://schemas.microsoft.com/office/drawing/2014/main" id="{7C9B8078-6E62-8AAF-B549-2D0BB720B3CD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52" name="타원 451">
              <a:extLst>
                <a:ext uri="{FF2B5EF4-FFF2-40B4-BE49-F238E27FC236}">
                  <a16:creationId xmlns:a16="http://schemas.microsoft.com/office/drawing/2014/main" id="{2A871A18-65BC-018E-8E29-6BEEAB42500B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61" name="그룹 460">
            <a:extLst>
              <a:ext uri="{FF2B5EF4-FFF2-40B4-BE49-F238E27FC236}">
                <a16:creationId xmlns:a16="http://schemas.microsoft.com/office/drawing/2014/main" id="{8B28031E-3A97-689E-61A5-8CF79B93B5BE}"/>
              </a:ext>
            </a:extLst>
          </p:cNvPr>
          <p:cNvGrpSpPr/>
          <p:nvPr/>
        </p:nvGrpSpPr>
        <p:grpSpPr>
          <a:xfrm>
            <a:off x="6499716" y="6056331"/>
            <a:ext cx="501167" cy="801669"/>
            <a:chOff x="3411720" y="3896354"/>
            <a:chExt cx="194233" cy="310696"/>
          </a:xfrm>
        </p:grpSpPr>
        <p:sp>
          <p:nvSpPr>
            <p:cNvPr id="462" name="모서리가 둥근 직사각형 357">
              <a:extLst>
                <a:ext uri="{FF2B5EF4-FFF2-40B4-BE49-F238E27FC236}">
                  <a16:creationId xmlns:a16="http://schemas.microsoft.com/office/drawing/2014/main" id="{BA809BB8-F0E4-7331-0ED0-3CF7BDF66FAB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63" name="타원 462">
              <a:extLst>
                <a:ext uri="{FF2B5EF4-FFF2-40B4-BE49-F238E27FC236}">
                  <a16:creationId xmlns:a16="http://schemas.microsoft.com/office/drawing/2014/main" id="{7E09B8BA-A875-ED90-57C5-721B70F9C913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64" name="타원 463">
              <a:extLst>
                <a:ext uri="{FF2B5EF4-FFF2-40B4-BE49-F238E27FC236}">
                  <a16:creationId xmlns:a16="http://schemas.microsoft.com/office/drawing/2014/main" id="{1D768ECD-0D12-189B-7AB7-98EDD3804C17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65" name="그룹 464">
            <a:extLst>
              <a:ext uri="{FF2B5EF4-FFF2-40B4-BE49-F238E27FC236}">
                <a16:creationId xmlns:a16="http://schemas.microsoft.com/office/drawing/2014/main" id="{F3233566-92EF-B9AA-D291-49B8AE0D3085}"/>
              </a:ext>
            </a:extLst>
          </p:cNvPr>
          <p:cNvGrpSpPr/>
          <p:nvPr/>
        </p:nvGrpSpPr>
        <p:grpSpPr>
          <a:xfrm>
            <a:off x="7047186" y="6056331"/>
            <a:ext cx="501167" cy="801669"/>
            <a:chOff x="3411720" y="3896354"/>
            <a:chExt cx="194233" cy="310696"/>
          </a:xfrm>
        </p:grpSpPr>
        <p:sp>
          <p:nvSpPr>
            <p:cNvPr id="466" name="모서리가 둥근 직사각형 357">
              <a:extLst>
                <a:ext uri="{FF2B5EF4-FFF2-40B4-BE49-F238E27FC236}">
                  <a16:creationId xmlns:a16="http://schemas.microsoft.com/office/drawing/2014/main" id="{9CFECF2F-CDD8-6CB7-5903-704AAF15C910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67" name="타원 466">
              <a:extLst>
                <a:ext uri="{FF2B5EF4-FFF2-40B4-BE49-F238E27FC236}">
                  <a16:creationId xmlns:a16="http://schemas.microsoft.com/office/drawing/2014/main" id="{FCD1D830-F020-25F1-6A20-90976054A4CC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68" name="타원 467">
              <a:extLst>
                <a:ext uri="{FF2B5EF4-FFF2-40B4-BE49-F238E27FC236}">
                  <a16:creationId xmlns:a16="http://schemas.microsoft.com/office/drawing/2014/main" id="{FB2028C8-2098-A808-E10F-D326B284EE2F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69" name="그룹 468">
            <a:extLst>
              <a:ext uri="{FF2B5EF4-FFF2-40B4-BE49-F238E27FC236}">
                <a16:creationId xmlns:a16="http://schemas.microsoft.com/office/drawing/2014/main" id="{7B614DA7-4BF9-8FE1-818C-8775C3717F7D}"/>
              </a:ext>
            </a:extLst>
          </p:cNvPr>
          <p:cNvGrpSpPr/>
          <p:nvPr/>
        </p:nvGrpSpPr>
        <p:grpSpPr>
          <a:xfrm>
            <a:off x="7776206" y="6056331"/>
            <a:ext cx="501167" cy="801669"/>
            <a:chOff x="3411720" y="3896354"/>
            <a:chExt cx="194233" cy="310696"/>
          </a:xfrm>
        </p:grpSpPr>
        <p:sp>
          <p:nvSpPr>
            <p:cNvPr id="470" name="모서리가 둥근 직사각형 357">
              <a:extLst>
                <a:ext uri="{FF2B5EF4-FFF2-40B4-BE49-F238E27FC236}">
                  <a16:creationId xmlns:a16="http://schemas.microsoft.com/office/drawing/2014/main" id="{2E57B67F-2587-30DA-379C-67FC64232BA6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71" name="타원 470">
              <a:extLst>
                <a:ext uri="{FF2B5EF4-FFF2-40B4-BE49-F238E27FC236}">
                  <a16:creationId xmlns:a16="http://schemas.microsoft.com/office/drawing/2014/main" id="{CFEF034F-FFE7-B43A-7C63-E29CF210A15B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72" name="타원 471">
              <a:extLst>
                <a:ext uri="{FF2B5EF4-FFF2-40B4-BE49-F238E27FC236}">
                  <a16:creationId xmlns:a16="http://schemas.microsoft.com/office/drawing/2014/main" id="{32661665-D332-0EB0-7701-E4E5DA441735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73" name="그룹 472">
            <a:extLst>
              <a:ext uri="{FF2B5EF4-FFF2-40B4-BE49-F238E27FC236}">
                <a16:creationId xmlns:a16="http://schemas.microsoft.com/office/drawing/2014/main" id="{CE5ED70F-F202-D8C4-34E7-DAA044EFE1B2}"/>
              </a:ext>
            </a:extLst>
          </p:cNvPr>
          <p:cNvGrpSpPr/>
          <p:nvPr/>
        </p:nvGrpSpPr>
        <p:grpSpPr>
          <a:xfrm>
            <a:off x="8338801" y="6056331"/>
            <a:ext cx="501167" cy="801669"/>
            <a:chOff x="3411720" y="3896354"/>
            <a:chExt cx="194233" cy="310696"/>
          </a:xfrm>
        </p:grpSpPr>
        <p:sp>
          <p:nvSpPr>
            <p:cNvPr id="474" name="모서리가 둥근 직사각형 357">
              <a:extLst>
                <a:ext uri="{FF2B5EF4-FFF2-40B4-BE49-F238E27FC236}">
                  <a16:creationId xmlns:a16="http://schemas.microsoft.com/office/drawing/2014/main" id="{185063CE-99D7-3370-2A09-F9CA8D750A01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75" name="타원 474">
              <a:extLst>
                <a:ext uri="{FF2B5EF4-FFF2-40B4-BE49-F238E27FC236}">
                  <a16:creationId xmlns:a16="http://schemas.microsoft.com/office/drawing/2014/main" id="{83604B1B-580A-DCD0-14AB-1AEA4D4E5FEB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76" name="타원 475">
              <a:extLst>
                <a:ext uri="{FF2B5EF4-FFF2-40B4-BE49-F238E27FC236}">
                  <a16:creationId xmlns:a16="http://schemas.microsoft.com/office/drawing/2014/main" id="{10886405-0246-758C-05D3-DFEEB1CD4BC2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85" name="그룹 484">
            <a:extLst>
              <a:ext uri="{FF2B5EF4-FFF2-40B4-BE49-F238E27FC236}">
                <a16:creationId xmlns:a16="http://schemas.microsoft.com/office/drawing/2014/main" id="{F6697C91-E400-3F45-BC31-7924D0810E77}"/>
              </a:ext>
            </a:extLst>
          </p:cNvPr>
          <p:cNvGrpSpPr/>
          <p:nvPr/>
        </p:nvGrpSpPr>
        <p:grpSpPr>
          <a:xfrm>
            <a:off x="8882645" y="6056331"/>
            <a:ext cx="501167" cy="801669"/>
            <a:chOff x="3411720" y="3896354"/>
            <a:chExt cx="194233" cy="310696"/>
          </a:xfrm>
        </p:grpSpPr>
        <p:sp>
          <p:nvSpPr>
            <p:cNvPr id="486" name="모서리가 둥근 직사각형 357">
              <a:extLst>
                <a:ext uri="{FF2B5EF4-FFF2-40B4-BE49-F238E27FC236}">
                  <a16:creationId xmlns:a16="http://schemas.microsoft.com/office/drawing/2014/main" id="{48252EEF-4AC0-CFD7-83B0-FCD6E56EA8A4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87" name="타원 486">
              <a:extLst>
                <a:ext uri="{FF2B5EF4-FFF2-40B4-BE49-F238E27FC236}">
                  <a16:creationId xmlns:a16="http://schemas.microsoft.com/office/drawing/2014/main" id="{7CA65149-8BDB-9BFB-F409-F47A399D5089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88" name="타원 487">
              <a:extLst>
                <a:ext uri="{FF2B5EF4-FFF2-40B4-BE49-F238E27FC236}">
                  <a16:creationId xmlns:a16="http://schemas.microsoft.com/office/drawing/2014/main" id="{CC50A4EF-43E1-1659-3BBB-8DC8585084B3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89" name="그룹 488">
            <a:extLst>
              <a:ext uri="{FF2B5EF4-FFF2-40B4-BE49-F238E27FC236}">
                <a16:creationId xmlns:a16="http://schemas.microsoft.com/office/drawing/2014/main" id="{45ED4C56-C97C-5297-6BDC-DEB87F40E1D0}"/>
              </a:ext>
            </a:extLst>
          </p:cNvPr>
          <p:cNvGrpSpPr/>
          <p:nvPr/>
        </p:nvGrpSpPr>
        <p:grpSpPr>
          <a:xfrm>
            <a:off x="9570922" y="6056331"/>
            <a:ext cx="501167" cy="801669"/>
            <a:chOff x="3411720" y="3896354"/>
            <a:chExt cx="194233" cy="310696"/>
          </a:xfrm>
        </p:grpSpPr>
        <p:sp>
          <p:nvSpPr>
            <p:cNvPr id="490" name="모서리가 둥근 직사각형 357">
              <a:extLst>
                <a:ext uri="{FF2B5EF4-FFF2-40B4-BE49-F238E27FC236}">
                  <a16:creationId xmlns:a16="http://schemas.microsoft.com/office/drawing/2014/main" id="{80203D3F-5838-11C9-9129-34092C2CDF2E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91" name="타원 490">
              <a:extLst>
                <a:ext uri="{FF2B5EF4-FFF2-40B4-BE49-F238E27FC236}">
                  <a16:creationId xmlns:a16="http://schemas.microsoft.com/office/drawing/2014/main" id="{79D783EB-CFE2-B652-9A6A-D7BB1C542289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92" name="타원 491">
              <a:extLst>
                <a:ext uri="{FF2B5EF4-FFF2-40B4-BE49-F238E27FC236}">
                  <a16:creationId xmlns:a16="http://schemas.microsoft.com/office/drawing/2014/main" id="{F8566B9A-5597-F1E3-551B-2E368A1710C7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93" name="그룹 492">
            <a:extLst>
              <a:ext uri="{FF2B5EF4-FFF2-40B4-BE49-F238E27FC236}">
                <a16:creationId xmlns:a16="http://schemas.microsoft.com/office/drawing/2014/main" id="{52D3B4E4-7F26-2DDB-082A-7CD9FC61E3BE}"/>
              </a:ext>
            </a:extLst>
          </p:cNvPr>
          <p:cNvGrpSpPr/>
          <p:nvPr/>
        </p:nvGrpSpPr>
        <p:grpSpPr>
          <a:xfrm>
            <a:off x="10303043" y="6056331"/>
            <a:ext cx="501167" cy="801669"/>
            <a:chOff x="3411720" y="3896354"/>
            <a:chExt cx="194233" cy="310696"/>
          </a:xfrm>
        </p:grpSpPr>
        <p:sp>
          <p:nvSpPr>
            <p:cNvPr id="494" name="모서리가 둥근 직사각형 357">
              <a:extLst>
                <a:ext uri="{FF2B5EF4-FFF2-40B4-BE49-F238E27FC236}">
                  <a16:creationId xmlns:a16="http://schemas.microsoft.com/office/drawing/2014/main" id="{DCA2C20E-F33E-AA72-C99A-70CAEF18707B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95" name="타원 494">
              <a:extLst>
                <a:ext uri="{FF2B5EF4-FFF2-40B4-BE49-F238E27FC236}">
                  <a16:creationId xmlns:a16="http://schemas.microsoft.com/office/drawing/2014/main" id="{3507C9F5-F33E-395F-B54F-DFE71EB74029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96" name="타원 495">
              <a:extLst>
                <a:ext uri="{FF2B5EF4-FFF2-40B4-BE49-F238E27FC236}">
                  <a16:creationId xmlns:a16="http://schemas.microsoft.com/office/drawing/2014/main" id="{2FF8E7FD-7DAF-0545-FD5B-0D46E0E8846A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97" name="그룹 496">
            <a:extLst>
              <a:ext uri="{FF2B5EF4-FFF2-40B4-BE49-F238E27FC236}">
                <a16:creationId xmlns:a16="http://schemas.microsoft.com/office/drawing/2014/main" id="{3FD76DDF-BE65-4E30-B5BD-19A7F217200F}"/>
              </a:ext>
            </a:extLst>
          </p:cNvPr>
          <p:cNvGrpSpPr/>
          <p:nvPr/>
        </p:nvGrpSpPr>
        <p:grpSpPr>
          <a:xfrm>
            <a:off x="9102912" y="4216779"/>
            <a:ext cx="501167" cy="801669"/>
            <a:chOff x="3411720" y="3896354"/>
            <a:chExt cx="194233" cy="310696"/>
          </a:xfrm>
        </p:grpSpPr>
        <p:sp>
          <p:nvSpPr>
            <p:cNvPr id="498" name="모서리가 둥근 직사각형 357">
              <a:extLst>
                <a:ext uri="{FF2B5EF4-FFF2-40B4-BE49-F238E27FC236}">
                  <a16:creationId xmlns:a16="http://schemas.microsoft.com/office/drawing/2014/main" id="{8CA0A18E-C0EF-3815-72A9-57C9E45BC991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99" name="타원 498">
              <a:extLst>
                <a:ext uri="{FF2B5EF4-FFF2-40B4-BE49-F238E27FC236}">
                  <a16:creationId xmlns:a16="http://schemas.microsoft.com/office/drawing/2014/main" id="{41373835-1D92-C46D-47B2-0FF47FDB6D58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00" name="타원 499">
              <a:extLst>
                <a:ext uri="{FF2B5EF4-FFF2-40B4-BE49-F238E27FC236}">
                  <a16:creationId xmlns:a16="http://schemas.microsoft.com/office/drawing/2014/main" id="{ED1D42F9-A689-AC82-89C9-BE02C7BE8FE1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501" name="그룹 500">
            <a:extLst>
              <a:ext uri="{FF2B5EF4-FFF2-40B4-BE49-F238E27FC236}">
                <a16:creationId xmlns:a16="http://schemas.microsoft.com/office/drawing/2014/main" id="{431A1EA3-9D6A-67BC-B71E-589C8B57D81C}"/>
              </a:ext>
            </a:extLst>
          </p:cNvPr>
          <p:cNvGrpSpPr/>
          <p:nvPr/>
        </p:nvGrpSpPr>
        <p:grpSpPr>
          <a:xfrm>
            <a:off x="7315274" y="4216779"/>
            <a:ext cx="501167" cy="801669"/>
            <a:chOff x="3411720" y="3896354"/>
            <a:chExt cx="194233" cy="310696"/>
          </a:xfrm>
        </p:grpSpPr>
        <p:sp>
          <p:nvSpPr>
            <p:cNvPr id="502" name="모서리가 둥근 직사각형 357">
              <a:extLst>
                <a:ext uri="{FF2B5EF4-FFF2-40B4-BE49-F238E27FC236}">
                  <a16:creationId xmlns:a16="http://schemas.microsoft.com/office/drawing/2014/main" id="{5A4B4271-25C6-F65B-101B-9B1E33ECF693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503" name="타원 502">
              <a:extLst>
                <a:ext uri="{FF2B5EF4-FFF2-40B4-BE49-F238E27FC236}">
                  <a16:creationId xmlns:a16="http://schemas.microsoft.com/office/drawing/2014/main" id="{CF470F6C-FA88-4314-CB03-43BE21861D3C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04" name="타원 503">
              <a:extLst>
                <a:ext uri="{FF2B5EF4-FFF2-40B4-BE49-F238E27FC236}">
                  <a16:creationId xmlns:a16="http://schemas.microsoft.com/office/drawing/2014/main" id="{809AB403-A08E-FBC6-A988-E8A1339DD3E9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505" name="그룹 504">
            <a:extLst>
              <a:ext uri="{FF2B5EF4-FFF2-40B4-BE49-F238E27FC236}">
                <a16:creationId xmlns:a16="http://schemas.microsoft.com/office/drawing/2014/main" id="{45E1F20F-6320-0490-CE32-ABC3A5D29BEA}"/>
              </a:ext>
            </a:extLst>
          </p:cNvPr>
          <p:cNvGrpSpPr/>
          <p:nvPr/>
        </p:nvGrpSpPr>
        <p:grpSpPr>
          <a:xfrm>
            <a:off x="5700692" y="4216779"/>
            <a:ext cx="501167" cy="801669"/>
            <a:chOff x="3411720" y="3896354"/>
            <a:chExt cx="194233" cy="310696"/>
          </a:xfrm>
        </p:grpSpPr>
        <p:sp>
          <p:nvSpPr>
            <p:cNvPr id="506" name="모서리가 둥근 직사각형 357">
              <a:extLst>
                <a:ext uri="{FF2B5EF4-FFF2-40B4-BE49-F238E27FC236}">
                  <a16:creationId xmlns:a16="http://schemas.microsoft.com/office/drawing/2014/main" id="{F1F13451-283E-66F0-81DD-81BE3AB0FA4F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507" name="타원 506">
              <a:extLst>
                <a:ext uri="{FF2B5EF4-FFF2-40B4-BE49-F238E27FC236}">
                  <a16:creationId xmlns:a16="http://schemas.microsoft.com/office/drawing/2014/main" id="{5CAF4E6E-5806-A09A-2977-E0305C768264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08" name="타원 507">
              <a:extLst>
                <a:ext uri="{FF2B5EF4-FFF2-40B4-BE49-F238E27FC236}">
                  <a16:creationId xmlns:a16="http://schemas.microsoft.com/office/drawing/2014/main" id="{A5615E67-F5BA-273B-8E60-694AF4F065BC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555" name="그룹 554">
            <a:extLst>
              <a:ext uri="{FF2B5EF4-FFF2-40B4-BE49-F238E27FC236}">
                <a16:creationId xmlns:a16="http://schemas.microsoft.com/office/drawing/2014/main" id="{A1A3EBEB-B66F-F806-FABF-169FE4C464EF}"/>
              </a:ext>
            </a:extLst>
          </p:cNvPr>
          <p:cNvGrpSpPr/>
          <p:nvPr/>
        </p:nvGrpSpPr>
        <p:grpSpPr>
          <a:xfrm>
            <a:off x="4678859" y="4165563"/>
            <a:ext cx="501167" cy="801669"/>
            <a:chOff x="3411720" y="3896354"/>
            <a:chExt cx="194233" cy="310696"/>
          </a:xfrm>
        </p:grpSpPr>
        <p:sp>
          <p:nvSpPr>
            <p:cNvPr id="556" name="모서리가 둥근 직사각형 357">
              <a:extLst>
                <a:ext uri="{FF2B5EF4-FFF2-40B4-BE49-F238E27FC236}">
                  <a16:creationId xmlns:a16="http://schemas.microsoft.com/office/drawing/2014/main" id="{C5E898CF-BCB6-BF75-F892-A93BB52B478B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557" name="타원 556">
              <a:extLst>
                <a:ext uri="{FF2B5EF4-FFF2-40B4-BE49-F238E27FC236}">
                  <a16:creationId xmlns:a16="http://schemas.microsoft.com/office/drawing/2014/main" id="{037E868E-E10A-F010-A545-64D6179D11A1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58" name="타원 557">
              <a:extLst>
                <a:ext uri="{FF2B5EF4-FFF2-40B4-BE49-F238E27FC236}">
                  <a16:creationId xmlns:a16="http://schemas.microsoft.com/office/drawing/2014/main" id="{D7144E33-34DD-2F48-B55E-C85E13DCFE23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559" name="그룹 558">
            <a:extLst>
              <a:ext uri="{FF2B5EF4-FFF2-40B4-BE49-F238E27FC236}">
                <a16:creationId xmlns:a16="http://schemas.microsoft.com/office/drawing/2014/main" id="{A1CCD197-D6FE-5486-3DE9-ACFFD3BEBDB6}"/>
              </a:ext>
            </a:extLst>
          </p:cNvPr>
          <p:cNvGrpSpPr/>
          <p:nvPr/>
        </p:nvGrpSpPr>
        <p:grpSpPr>
          <a:xfrm>
            <a:off x="1473098" y="4165563"/>
            <a:ext cx="501167" cy="801669"/>
            <a:chOff x="3411720" y="3896354"/>
            <a:chExt cx="194233" cy="310696"/>
          </a:xfrm>
        </p:grpSpPr>
        <p:sp>
          <p:nvSpPr>
            <p:cNvPr id="560" name="모서리가 둥근 직사각형 357">
              <a:extLst>
                <a:ext uri="{FF2B5EF4-FFF2-40B4-BE49-F238E27FC236}">
                  <a16:creationId xmlns:a16="http://schemas.microsoft.com/office/drawing/2014/main" id="{8C1FC101-5C19-1E8D-1AAC-A82D993C68F5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561" name="타원 560">
              <a:extLst>
                <a:ext uri="{FF2B5EF4-FFF2-40B4-BE49-F238E27FC236}">
                  <a16:creationId xmlns:a16="http://schemas.microsoft.com/office/drawing/2014/main" id="{706C4402-4EE0-40BF-C875-D2581124FA81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62" name="타원 561">
              <a:extLst>
                <a:ext uri="{FF2B5EF4-FFF2-40B4-BE49-F238E27FC236}">
                  <a16:creationId xmlns:a16="http://schemas.microsoft.com/office/drawing/2014/main" id="{78333B54-D3F2-2EA2-BAF0-A72E30D93C29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564" name="모서리가 둥근 사각형 설명선[R] 46">
            <a:extLst>
              <a:ext uri="{FF2B5EF4-FFF2-40B4-BE49-F238E27FC236}">
                <a16:creationId xmlns:a16="http://schemas.microsoft.com/office/drawing/2014/main" id="{FBB02D16-27CE-9B34-B375-0CACFC99F458}"/>
              </a:ext>
            </a:extLst>
          </p:cNvPr>
          <p:cNvSpPr/>
          <p:nvPr/>
        </p:nvSpPr>
        <p:spPr>
          <a:xfrm>
            <a:off x="1551834" y="3387102"/>
            <a:ext cx="637065" cy="438023"/>
          </a:xfrm>
          <a:prstGeom prst="wedgeRoundRectCallout">
            <a:avLst>
              <a:gd name="adj1" fmla="val -33193"/>
              <a:gd name="adj2" fmla="val 74239"/>
              <a:gd name="adj3" fmla="val 16667"/>
            </a:avLst>
          </a:prstGeom>
          <a:solidFill>
            <a:srgbClr val="E3DEFF"/>
          </a:solidFill>
          <a:ln w="57150">
            <a:solidFill>
              <a:srgbClr val="812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800" b="1" dirty="0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ko-KR" altLang="en-US" sz="2800" b="1" dirty="0">
              <a:solidFill>
                <a:srgbClr val="7047F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5" name="TextBox 564">
                <a:extLst>
                  <a:ext uri="{FF2B5EF4-FFF2-40B4-BE49-F238E27FC236}">
                    <a16:creationId xmlns:a16="http://schemas.microsoft.com/office/drawing/2014/main" id="{69E57771-A1BC-B7A9-5EC8-A0A961C52582}"/>
                  </a:ext>
                </a:extLst>
              </p:cNvPr>
              <p:cNvSpPr txBox="1"/>
              <p:nvPr/>
            </p:nvSpPr>
            <p:spPr>
              <a:xfrm>
                <a:off x="380750" y="3427866"/>
                <a:ext cx="10802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2000" b="1" dirty="0">
                    <a:solidFill>
                      <a:srgbClr val="812C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Query </a:t>
                </a:r>
                <a14:m>
                  <m:oMath xmlns:m="http://schemas.openxmlformats.org/officeDocument/2006/math">
                    <m:r>
                      <a:rPr kumimoji="1" lang="en-US" altLang="ko-KR" sz="2000" b="0" i="1" smtClean="0">
                        <a:solidFill>
                          <a:srgbClr val="812CF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</m:oMath>
                </a14:m>
                <a:endParaRPr kumimoji="1" lang="en-US" altLang="ko-KR" sz="2000" dirty="0">
                  <a:solidFill>
                    <a:srgbClr val="812C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65" name="TextBox 564">
                <a:extLst>
                  <a:ext uri="{FF2B5EF4-FFF2-40B4-BE49-F238E27FC236}">
                    <a16:creationId xmlns:a16="http://schemas.microsoft.com/office/drawing/2014/main" id="{69E57771-A1BC-B7A9-5EC8-A0A961C52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50" y="3427866"/>
                <a:ext cx="1080232" cy="400110"/>
              </a:xfrm>
              <a:prstGeom prst="rect">
                <a:avLst/>
              </a:prstGeom>
              <a:blipFill>
                <a:blip r:embed="rId5"/>
                <a:stretch>
                  <a:fillRect l="-5056" t="-7576" b="-257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6" name="Picture 2" descr="Target - Free business icons">
            <a:extLst>
              <a:ext uri="{FF2B5EF4-FFF2-40B4-BE49-F238E27FC236}">
                <a16:creationId xmlns:a16="http://schemas.microsoft.com/office/drawing/2014/main" id="{8378E360-AD63-1105-BE88-B6FC81F75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98" y="3387102"/>
            <a:ext cx="551164" cy="5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" name="사각형: 둥근 모서리 566">
            <a:extLst>
              <a:ext uri="{FF2B5EF4-FFF2-40B4-BE49-F238E27FC236}">
                <a16:creationId xmlns:a16="http://schemas.microsoft.com/office/drawing/2014/main" id="{7A6CD4C3-E184-B061-C720-6FB74AB2FB9F}"/>
              </a:ext>
            </a:extLst>
          </p:cNvPr>
          <p:cNvSpPr/>
          <p:nvPr/>
        </p:nvSpPr>
        <p:spPr>
          <a:xfrm>
            <a:off x="2306320" y="3271520"/>
            <a:ext cx="889000" cy="7772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397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>
          <a:extLst>
            <a:ext uri="{FF2B5EF4-FFF2-40B4-BE49-F238E27FC236}">
              <a16:creationId xmlns:a16="http://schemas.microsoft.com/office/drawing/2014/main" id="{B75C59F2-6E54-15CB-8981-E2A8146E4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>
            <a:extLst>
              <a:ext uri="{FF2B5EF4-FFF2-40B4-BE49-F238E27FC236}">
                <a16:creationId xmlns:a16="http://schemas.microsoft.com/office/drawing/2014/main" id="{BA21B51C-EDF1-426C-4D86-96BE03B95E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000"/>
            </a:pPr>
            <a:r>
              <a:rPr lang="ko-KR" sz="2200" dirty="0" err="1">
                <a:solidFill>
                  <a:schemeClr val="tx1"/>
                </a:solidFill>
              </a:rPr>
              <a:t>Key</a:t>
            </a:r>
            <a:r>
              <a:rPr lang="ko-KR" sz="2200" dirty="0">
                <a:solidFill>
                  <a:schemeClr val="tx1"/>
                </a:solidFill>
              </a:rPr>
              <a:t> </a:t>
            </a:r>
            <a:r>
              <a:rPr lang="en-US" altLang="ko-KR" sz="2200" dirty="0">
                <a:solidFill>
                  <a:schemeClr val="tx1"/>
                </a:solidFill>
              </a:rPr>
              <a:t>Idea</a:t>
            </a:r>
            <a:br>
              <a:rPr lang="en-US" altLang="ko-KR" dirty="0"/>
            </a:br>
            <a:r>
              <a:rPr lang="en-US" altLang="ko-KR" dirty="0" err="1"/>
              <a:t>LILaC</a:t>
            </a:r>
            <a:r>
              <a:rPr lang="en-US" altLang="ko-KR" dirty="0"/>
              <a:t> Retrieval Algorithm</a:t>
            </a:r>
            <a:endParaRPr dirty="0"/>
          </a:p>
        </p:txBody>
      </p:sp>
      <p:sp>
        <p:nvSpPr>
          <p:cNvPr id="213" name="Google Shape;130;p26">
            <a:extLst>
              <a:ext uri="{FF2B5EF4-FFF2-40B4-BE49-F238E27FC236}">
                <a16:creationId xmlns:a16="http://schemas.microsoft.com/office/drawing/2014/main" id="{C0554824-E63B-D2FB-C896-1A907BE008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28120" y="6439785"/>
            <a:ext cx="404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13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그룹 173">
            <a:extLst>
              <a:ext uri="{FF2B5EF4-FFF2-40B4-BE49-F238E27FC236}">
                <a16:creationId xmlns:a16="http://schemas.microsoft.com/office/drawing/2014/main" id="{F31A96C8-1A5A-BFF2-9753-9EA2F344EC81}"/>
              </a:ext>
            </a:extLst>
          </p:cNvPr>
          <p:cNvGrpSpPr/>
          <p:nvPr/>
        </p:nvGrpSpPr>
        <p:grpSpPr>
          <a:xfrm>
            <a:off x="303159" y="5747903"/>
            <a:ext cx="11585681" cy="930348"/>
            <a:chOff x="450809" y="3657666"/>
            <a:chExt cx="11585681" cy="930348"/>
          </a:xfrm>
        </p:grpSpPr>
        <p:sp>
          <p:nvSpPr>
            <p:cNvPr id="183" name="직사각형 182">
              <a:extLst>
                <a:ext uri="{FF2B5EF4-FFF2-40B4-BE49-F238E27FC236}">
                  <a16:creationId xmlns:a16="http://schemas.microsoft.com/office/drawing/2014/main" id="{5B826AF9-7F26-B117-3260-3E18002C910A}"/>
                </a:ext>
              </a:extLst>
            </p:cNvPr>
            <p:cNvSpPr/>
            <p:nvPr/>
          </p:nvSpPr>
          <p:spPr>
            <a:xfrm>
              <a:off x="1869433" y="3657666"/>
              <a:ext cx="8748432" cy="930287"/>
            </a:xfrm>
            <a:prstGeom prst="rect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212" name="직각 삼각형[R] 365">
              <a:extLst>
                <a:ext uri="{FF2B5EF4-FFF2-40B4-BE49-F238E27FC236}">
                  <a16:creationId xmlns:a16="http://schemas.microsoft.com/office/drawing/2014/main" id="{C90F1E83-782C-8EEB-A162-86614C4211DC}"/>
                </a:ext>
              </a:extLst>
            </p:cNvPr>
            <p:cNvSpPr/>
            <p:nvPr/>
          </p:nvSpPr>
          <p:spPr>
            <a:xfrm rot="10800000">
              <a:off x="450809" y="3659867"/>
              <a:ext cx="1418624" cy="922384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214" name="직각 삼각형[R] 366">
              <a:extLst>
                <a:ext uri="{FF2B5EF4-FFF2-40B4-BE49-F238E27FC236}">
                  <a16:creationId xmlns:a16="http://schemas.microsoft.com/office/drawing/2014/main" id="{E09699F7-C747-F6EE-C491-11D121FBCF25}"/>
                </a:ext>
              </a:extLst>
            </p:cNvPr>
            <p:cNvSpPr/>
            <p:nvPr/>
          </p:nvSpPr>
          <p:spPr>
            <a:xfrm>
              <a:off x="10617866" y="3665629"/>
              <a:ext cx="1418624" cy="922385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</p:grpSp>
      <p:grpSp>
        <p:nvGrpSpPr>
          <p:cNvPr id="217" name="그룹 216">
            <a:extLst>
              <a:ext uri="{FF2B5EF4-FFF2-40B4-BE49-F238E27FC236}">
                <a16:creationId xmlns:a16="http://schemas.microsoft.com/office/drawing/2014/main" id="{182ECC9E-0EA7-0A98-E673-AC99456D534D}"/>
              </a:ext>
            </a:extLst>
          </p:cNvPr>
          <p:cNvGrpSpPr/>
          <p:nvPr/>
        </p:nvGrpSpPr>
        <p:grpSpPr>
          <a:xfrm>
            <a:off x="298409" y="4317170"/>
            <a:ext cx="11585681" cy="930348"/>
            <a:chOff x="11427162" y="4720848"/>
            <a:chExt cx="6919557" cy="884769"/>
          </a:xfrm>
          <a:solidFill>
            <a:srgbClr val="E3DEFF"/>
          </a:solidFill>
        </p:grpSpPr>
        <p:sp>
          <p:nvSpPr>
            <p:cNvPr id="315" name="직사각형 314">
              <a:extLst>
                <a:ext uri="{FF2B5EF4-FFF2-40B4-BE49-F238E27FC236}">
                  <a16:creationId xmlns:a16="http://schemas.microsoft.com/office/drawing/2014/main" id="{03728669-B765-1762-AE23-733DDA1CB16C}"/>
                </a:ext>
              </a:extLst>
            </p:cNvPr>
            <p:cNvSpPr/>
            <p:nvPr/>
          </p:nvSpPr>
          <p:spPr>
            <a:xfrm>
              <a:off x="12274436" y="4720848"/>
              <a:ext cx="5225008" cy="884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317" name="직각 삼각형[R] 170">
              <a:extLst>
                <a:ext uri="{FF2B5EF4-FFF2-40B4-BE49-F238E27FC236}">
                  <a16:creationId xmlns:a16="http://schemas.microsoft.com/office/drawing/2014/main" id="{043C6B93-BC03-6E1A-34E1-A43316C994AC}"/>
                </a:ext>
              </a:extLst>
            </p:cNvPr>
            <p:cNvSpPr/>
            <p:nvPr/>
          </p:nvSpPr>
          <p:spPr>
            <a:xfrm rot="10800000">
              <a:off x="11427162" y="4722941"/>
              <a:ext cx="847274" cy="87719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319" name="직각 삼각형[R] 171">
              <a:extLst>
                <a:ext uri="{FF2B5EF4-FFF2-40B4-BE49-F238E27FC236}">
                  <a16:creationId xmlns:a16="http://schemas.microsoft.com/office/drawing/2014/main" id="{3F69172A-9C55-AEDA-8A0E-8E889CC4EE73}"/>
                </a:ext>
              </a:extLst>
            </p:cNvPr>
            <p:cNvSpPr/>
            <p:nvPr/>
          </p:nvSpPr>
          <p:spPr>
            <a:xfrm>
              <a:off x="17499445" y="4728421"/>
              <a:ext cx="847274" cy="87719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</p:grpSp>
      <p:grpSp>
        <p:nvGrpSpPr>
          <p:cNvPr id="218" name="그룹 217">
            <a:extLst>
              <a:ext uri="{FF2B5EF4-FFF2-40B4-BE49-F238E27FC236}">
                <a16:creationId xmlns:a16="http://schemas.microsoft.com/office/drawing/2014/main" id="{449D31EB-9B21-BF82-FAE9-733C11D309E7}"/>
              </a:ext>
            </a:extLst>
          </p:cNvPr>
          <p:cNvGrpSpPr/>
          <p:nvPr/>
        </p:nvGrpSpPr>
        <p:grpSpPr>
          <a:xfrm>
            <a:off x="3864158" y="4175027"/>
            <a:ext cx="961190" cy="872269"/>
            <a:chOff x="5393974" y="4956640"/>
            <a:chExt cx="651294" cy="591043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99" name="양쪽 모서리가 둥근 사각형 196">
              <a:extLst>
                <a:ext uri="{FF2B5EF4-FFF2-40B4-BE49-F238E27FC236}">
                  <a16:creationId xmlns:a16="http://schemas.microsoft.com/office/drawing/2014/main" id="{31873B85-C2A0-7755-2762-A41B16378642}"/>
                </a:ext>
              </a:extLst>
            </p:cNvPr>
            <p:cNvSpPr/>
            <p:nvPr/>
          </p:nvSpPr>
          <p:spPr>
            <a:xfrm>
              <a:off x="5393974" y="4956640"/>
              <a:ext cx="651294" cy="591043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0" name="직사각형 299">
              <a:extLst>
                <a:ext uri="{FF2B5EF4-FFF2-40B4-BE49-F238E27FC236}">
                  <a16:creationId xmlns:a16="http://schemas.microsoft.com/office/drawing/2014/main" id="{7ECF5149-6395-D9DD-D0D5-83A1878E8F4A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2" name="직사각형 301">
              <a:extLst>
                <a:ext uri="{FF2B5EF4-FFF2-40B4-BE49-F238E27FC236}">
                  <a16:creationId xmlns:a16="http://schemas.microsoft.com/office/drawing/2014/main" id="{9D6E8044-BB70-5198-8F01-54EFB2A4D64D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4" name="직사각형 303">
              <a:extLst>
                <a:ext uri="{FF2B5EF4-FFF2-40B4-BE49-F238E27FC236}">
                  <a16:creationId xmlns:a16="http://schemas.microsoft.com/office/drawing/2014/main" id="{920469AD-2381-3A3A-24FE-6398F2AD2182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5" name="직사각형 304">
              <a:extLst>
                <a:ext uri="{FF2B5EF4-FFF2-40B4-BE49-F238E27FC236}">
                  <a16:creationId xmlns:a16="http://schemas.microsoft.com/office/drawing/2014/main" id="{43A21838-B317-B02C-6DC0-2F0C97861DE2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7" name="직사각형 306">
              <a:extLst>
                <a:ext uri="{FF2B5EF4-FFF2-40B4-BE49-F238E27FC236}">
                  <a16:creationId xmlns:a16="http://schemas.microsoft.com/office/drawing/2014/main" id="{3CA42914-1DC9-9F9B-487E-6BB35DB02366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8" name="직사각형 307">
              <a:extLst>
                <a:ext uri="{FF2B5EF4-FFF2-40B4-BE49-F238E27FC236}">
                  <a16:creationId xmlns:a16="http://schemas.microsoft.com/office/drawing/2014/main" id="{6516EE13-6D7D-B6DB-1E7A-044328187E5A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10" name="직사각형 309">
              <a:extLst>
                <a:ext uri="{FF2B5EF4-FFF2-40B4-BE49-F238E27FC236}">
                  <a16:creationId xmlns:a16="http://schemas.microsoft.com/office/drawing/2014/main" id="{1C3AC681-D7CA-FF2B-5F20-62C3D67E397D}"/>
                </a:ext>
              </a:extLst>
            </p:cNvPr>
            <p:cNvSpPr/>
            <p:nvPr/>
          </p:nvSpPr>
          <p:spPr>
            <a:xfrm>
              <a:off x="5434702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12" name="직사각형 311">
              <a:extLst>
                <a:ext uri="{FF2B5EF4-FFF2-40B4-BE49-F238E27FC236}">
                  <a16:creationId xmlns:a16="http://schemas.microsoft.com/office/drawing/2014/main" id="{D216EBBD-EC95-263E-DAC4-23EAC1F9F72E}"/>
                </a:ext>
              </a:extLst>
            </p:cNvPr>
            <p:cNvSpPr/>
            <p:nvPr/>
          </p:nvSpPr>
          <p:spPr>
            <a:xfrm>
              <a:off x="5631978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13" name="직사각형 312">
              <a:extLst>
                <a:ext uri="{FF2B5EF4-FFF2-40B4-BE49-F238E27FC236}">
                  <a16:creationId xmlns:a16="http://schemas.microsoft.com/office/drawing/2014/main" id="{DA75BF93-D105-E785-873F-0AD688B8EB33}"/>
                </a:ext>
              </a:extLst>
            </p:cNvPr>
            <p:cNvSpPr/>
            <p:nvPr/>
          </p:nvSpPr>
          <p:spPr>
            <a:xfrm>
              <a:off x="5831870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20" name="그룹 219">
            <a:extLst>
              <a:ext uri="{FF2B5EF4-FFF2-40B4-BE49-F238E27FC236}">
                <a16:creationId xmlns:a16="http://schemas.microsoft.com/office/drawing/2014/main" id="{9F9BF5BC-152D-310D-4F9C-C6EBE7D15A87}"/>
              </a:ext>
            </a:extLst>
          </p:cNvPr>
          <p:cNvGrpSpPr/>
          <p:nvPr/>
        </p:nvGrpSpPr>
        <p:grpSpPr>
          <a:xfrm>
            <a:off x="1889324" y="4215267"/>
            <a:ext cx="1028014" cy="738118"/>
            <a:chOff x="5336088" y="8746284"/>
            <a:chExt cx="915275" cy="657172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95" name="모서리가 둥근 직사각형 207">
              <a:extLst>
                <a:ext uri="{FF2B5EF4-FFF2-40B4-BE49-F238E27FC236}">
                  <a16:creationId xmlns:a16="http://schemas.microsoft.com/office/drawing/2014/main" id="{17371D5C-089D-B2AA-348F-A73AA5E7E62F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7" name="삼각형 208">
              <a:extLst>
                <a:ext uri="{FF2B5EF4-FFF2-40B4-BE49-F238E27FC236}">
                  <a16:creationId xmlns:a16="http://schemas.microsoft.com/office/drawing/2014/main" id="{3A610787-8702-B560-AF06-8095436AC1DB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8" name="삼각형 209">
              <a:extLst>
                <a:ext uri="{FF2B5EF4-FFF2-40B4-BE49-F238E27FC236}">
                  <a16:creationId xmlns:a16="http://schemas.microsoft.com/office/drawing/2014/main" id="{9C459310-EE0B-EF2C-58C9-CC54FBF5100A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21" name="그룹 220">
            <a:extLst>
              <a:ext uri="{FF2B5EF4-FFF2-40B4-BE49-F238E27FC236}">
                <a16:creationId xmlns:a16="http://schemas.microsoft.com/office/drawing/2014/main" id="{F48AE781-3218-C5E9-6214-D0189EBB9991}"/>
              </a:ext>
            </a:extLst>
          </p:cNvPr>
          <p:cNvGrpSpPr/>
          <p:nvPr/>
        </p:nvGrpSpPr>
        <p:grpSpPr>
          <a:xfrm>
            <a:off x="9237519" y="4535509"/>
            <a:ext cx="1187592" cy="816237"/>
            <a:chOff x="5393971" y="4966805"/>
            <a:chExt cx="651294" cy="447637"/>
          </a:xfrm>
          <a:scene3d>
            <a:camera prst="isometricOffAxis1Top">
              <a:rot lat="19078918" lon="17270516" rev="3976967"/>
            </a:camera>
            <a:lightRig rig="threePt" dir="t"/>
          </a:scene3d>
        </p:grpSpPr>
        <p:sp>
          <p:nvSpPr>
            <p:cNvPr id="239" name="양쪽 모서리가 둥근 사각형 176">
              <a:extLst>
                <a:ext uri="{FF2B5EF4-FFF2-40B4-BE49-F238E27FC236}">
                  <a16:creationId xmlns:a16="http://schemas.microsoft.com/office/drawing/2014/main" id="{E1751988-FFC1-CFBF-2306-9BABAC04510B}"/>
                </a:ext>
              </a:extLst>
            </p:cNvPr>
            <p:cNvSpPr/>
            <p:nvPr/>
          </p:nvSpPr>
          <p:spPr>
            <a:xfrm>
              <a:off x="5393971" y="4966805"/>
              <a:ext cx="651294" cy="447637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40" name="직사각형 239">
              <a:extLst>
                <a:ext uri="{FF2B5EF4-FFF2-40B4-BE49-F238E27FC236}">
                  <a16:creationId xmlns:a16="http://schemas.microsoft.com/office/drawing/2014/main" id="{D45BCC8F-4A8B-1B23-4487-EA8DF610D080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1" name="직사각형 240">
              <a:extLst>
                <a:ext uri="{FF2B5EF4-FFF2-40B4-BE49-F238E27FC236}">
                  <a16:creationId xmlns:a16="http://schemas.microsoft.com/office/drawing/2014/main" id="{CEA39654-4AEB-5F2F-6864-3DEF65391D74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0" name="직사각형 289">
              <a:extLst>
                <a:ext uri="{FF2B5EF4-FFF2-40B4-BE49-F238E27FC236}">
                  <a16:creationId xmlns:a16="http://schemas.microsoft.com/office/drawing/2014/main" id="{8036C309-AFF9-E830-03A3-BA7207C06F7A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1" name="직사각형 290">
              <a:extLst>
                <a:ext uri="{FF2B5EF4-FFF2-40B4-BE49-F238E27FC236}">
                  <a16:creationId xmlns:a16="http://schemas.microsoft.com/office/drawing/2014/main" id="{9ED5A60C-B65B-2471-68C8-EBA5396DC0D5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2" name="직사각형 291">
              <a:extLst>
                <a:ext uri="{FF2B5EF4-FFF2-40B4-BE49-F238E27FC236}">
                  <a16:creationId xmlns:a16="http://schemas.microsoft.com/office/drawing/2014/main" id="{6E3CF1F5-949D-9828-268A-A33D9EDEB96A}"/>
                </a:ext>
              </a:extLst>
            </p:cNvPr>
            <p:cNvSpPr/>
            <p:nvPr/>
          </p:nvSpPr>
          <p:spPr>
            <a:xfrm>
              <a:off x="5631978" y="5254666"/>
              <a:ext cx="172529" cy="117518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4" name="직사각형 293">
              <a:extLst>
                <a:ext uri="{FF2B5EF4-FFF2-40B4-BE49-F238E27FC236}">
                  <a16:creationId xmlns:a16="http://schemas.microsoft.com/office/drawing/2014/main" id="{ABD05FE6-D5CB-C2E0-036D-14D75FA07712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23" name="그룹 222">
            <a:extLst>
              <a:ext uri="{FF2B5EF4-FFF2-40B4-BE49-F238E27FC236}">
                <a16:creationId xmlns:a16="http://schemas.microsoft.com/office/drawing/2014/main" id="{CB34318B-85EA-9425-D47E-A89FCB28017B}"/>
              </a:ext>
            </a:extLst>
          </p:cNvPr>
          <p:cNvGrpSpPr/>
          <p:nvPr/>
        </p:nvGrpSpPr>
        <p:grpSpPr>
          <a:xfrm>
            <a:off x="6087548" y="4535509"/>
            <a:ext cx="914963" cy="828364"/>
            <a:chOff x="1362075" y="-445560"/>
            <a:chExt cx="487373" cy="441244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36" name="모서리가 둥근 직사각형 187">
              <a:extLst>
                <a:ext uri="{FF2B5EF4-FFF2-40B4-BE49-F238E27FC236}">
                  <a16:creationId xmlns:a16="http://schemas.microsoft.com/office/drawing/2014/main" id="{6CD026EC-9976-6025-36D5-0E922AD91FC1}"/>
                </a:ext>
              </a:extLst>
            </p:cNvPr>
            <p:cNvSpPr/>
            <p:nvPr/>
          </p:nvSpPr>
          <p:spPr>
            <a:xfrm>
              <a:off x="1362075" y="-445560"/>
              <a:ext cx="487373" cy="441244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37" name="직선 연결선[R] 188">
              <a:extLst>
                <a:ext uri="{FF2B5EF4-FFF2-40B4-BE49-F238E27FC236}">
                  <a16:creationId xmlns:a16="http://schemas.microsoft.com/office/drawing/2014/main" id="{23E15C67-530E-FE26-3B61-379CA38E1D31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직선 연결선[R] 189">
              <a:extLst>
                <a:ext uri="{FF2B5EF4-FFF2-40B4-BE49-F238E27FC236}">
                  <a16:creationId xmlns:a16="http://schemas.microsoft.com/office/drawing/2014/main" id="{ECA49DE9-705F-F865-8AE2-C23EC330FADA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그룹 223">
            <a:extLst>
              <a:ext uri="{FF2B5EF4-FFF2-40B4-BE49-F238E27FC236}">
                <a16:creationId xmlns:a16="http://schemas.microsoft.com/office/drawing/2014/main" id="{2CD62F61-5C2E-EB15-3D68-EA8547D98FB7}"/>
              </a:ext>
            </a:extLst>
          </p:cNvPr>
          <p:cNvGrpSpPr/>
          <p:nvPr/>
        </p:nvGrpSpPr>
        <p:grpSpPr>
          <a:xfrm>
            <a:off x="7490719" y="4494887"/>
            <a:ext cx="1183267" cy="849591"/>
            <a:chOff x="5336088" y="8746284"/>
            <a:chExt cx="915275" cy="657172"/>
          </a:xfrm>
          <a:scene3d>
            <a:camera prst="orthographicFront">
              <a:rot lat="19080000" lon="17220000" rev="3960000"/>
            </a:camera>
            <a:lightRig rig="threePt" dir="t"/>
          </a:scene3d>
        </p:grpSpPr>
        <p:sp>
          <p:nvSpPr>
            <p:cNvPr id="232" name="모서리가 둥근 직사각형 191">
              <a:extLst>
                <a:ext uri="{FF2B5EF4-FFF2-40B4-BE49-F238E27FC236}">
                  <a16:creationId xmlns:a16="http://schemas.microsoft.com/office/drawing/2014/main" id="{4AAC6355-64C5-65B3-0408-71B7A11A77C7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3" name="삼각형 192">
              <a:extLst>
                <a:ext uri="{FF2B5EF4-FFF2-40B4-BE49-F238E27FC236}">
                  <a16:creationId xmlns:a16="http://schemas.microsoft.com/office/drawing/2014/main" id="{503C74CF-658C-CA94-CD82-44B5A18BD59D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4" name="삼각형 193">
              <a:extLst>
                <a:ext uri="{FF2B5EF4-FFF2-40B4-BE49-F238E27FC236}">
                  <a16:creationId xmlns:a16="http://schemas.microsoft.com/office/drawing/2014/main" id="{B9D431B5-EA4E-DC3F-AC4C-E4A4B01502F9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5" name="타원 234">
              <a:extLst>
                <a:ext uri="{FF2B5EF4-FFF2-40B4-BE49-F238E27FC236}">
                  <a16:creationId xmlns:a16="http://schemas.microsoft.com/office/drawing/2014/main" id="{7D6D4AEB-D14A-B71C-7AC4-D0A81D0B4942}"/>
                </a:ext>
              </a:extLst>
            </p:cNvPr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226" name="직선 연결선[R] 215">
            <a:extLst>
              <a:ext uri="{FF2B5EF4-FFF2-40B4-BE49-F238E27FC236}">
                <a16:creationId xmlns:a16="http://schemas.microsoft.com/office/drawing/2014/main" id="{B0DBBF10-8AED-740E-A203-912D1F22EDD7}"/>
              </a:ext>
            </a:extLst>
          </p:cNvPr>
          <p:cNvCxnSpPr>
            <a:cxnSpLocks/>
          </p:cNvCxnSpPr>
          <p:nvPr/>
        </p:nvCxnSpPr>
        <p:spPr>
          <a:xfrm>
            <a:off x="2758594" y="4560552"/>
            <a:ext cx="1245597" cy="53378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직선 연결선[R] 218">
            <a:extLst>
              <a:ext uri="{FF2B5EF4-FFF2-40B4-BE49-F238E27FC236}">
                <a16:creationId xmlns:a16="http://schemas.microsoft.com/office/drawing/2014/main" id="{D3EB9CE5-EE04-030D-2D11-8BE66F46483D}"/>
              </a:ext>
            </a:extLst>
          </p:cNvPr>
          <p:cNvCxnSpPr>
            <a:cxnSpLocks/>
          </p:cNvCxnSpPr>
          <p:nvPr/>
        </p:nvCxnSpPr>
        <p:spPr>
          <a:xfrm>
            <a:off x="6813407" y="4929662"/>
            <a:ext cx="862030" cy="25519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직선 연결선[R] 221">
            <a:extLst>
              <a:ext uri="{FF2B5EF4-FFF2-40B4-BE49-F238E27FC236}">
                <a16:creationId xmlns:a16="http://schemas.microsoft.com/office/drawing/2014/main" id="{52E5BAA1-35C4-94EA-4F29-F411B97C4FAD}"/>
              </a:ext>
            </a:extLst>
          </p:cNvPr>
          <p:cNvCxnSpPr>
            <a:cxnSpLocks/>
          </p:cNvCxnSpPr>
          <p:nvPr/>
        </p:nvCxnSpPr>
        <p:spPr>
          <a:xfrm>
            <a:off x="8470509" y="4887394"/>
            <a:ext cx="906157" cy="75644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직선 연결선[R] 224">
            <a:extLst>
              <a:ext uri="{FF2B5EF4-FFF2-40B4-BE49-F238E27FC236}">
                <a16:creationId xmlns:a16="http://schemas.microsoft.com/office/drawing/2014/main" id="{5CD00AB4-F299-7C60-48EE-49F51C797E81}"/>
              </a:ext>
            </a:extLst>
          </p:cNvPr>
          <p:cNvCxnSpPr>
            <a:cxnSpLocks/>
          </p:cNvCxnSpPr>
          <p:nvPr/>
        </p:nvCxnSpPr>
        <p:spPr>
          <a:xfrm>
            <a:off x="4599920" y="4763653"/>
            <a:ext cx="1715041" cy="247778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직선 연결선[R] 227">
            <a:extLst>
              <a:ext uri="{FF2B5EF4-FFF2-40B4-BE49-F238E27FC236}">
                <a16:creationId xmlns:a16="http://schemas.microsoft.com/office/drawing/2014/main" id="{014E74C9-F762-EE69-7DDF-598EF06EC32E}"/>
              </a:ext>
            </a:extLst>
          </p:cNvPr>
          <p:cNvCxnSpPr>
            <a:cxnSpLocks/>
          </p:cNvCxnSpPr>
          <p:nvPr/>
        </p:nvCxnSpPr>
        <p:spPr>
          <a:xfrm>
            <a:off x="2640000" y="4697828"/>
            <a:ext cx="3696087" cy="327633"/>
          </a:xfrm>
          <a:prstGeom prst="line">
            <a:avLst/>
          </a:prstGeom>
          <a:ln w="19050"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1" name="그룹 320">
            <a:extLst>
              <a:ext uri="{FF2B5EF4-FFF2-40B4-BE49-F238E27FC236}">
                <a16:creationId xmlns:a16="http://schemas.microsoft.com/office/drawing/2014/main" id="{521FB417-9B97-EE3B-69F7-23D2D0A4A2BD}"/>
              </a:ext>
            </a:extLst>
          </p:cNvPr>
          <p:cNvGrpSpPr/>
          <p:nvPr/>
        </p:nvGrpSpPr>
        <p:grpSpPr>
          <a:xfrm>
            <a:off x="1522481" y="4726880"/>
            <a:ext cx="9228277" cy="1724459"/>
            <a:chOff x="1522481" y="3919145"/>
            <a:chExt cx="9228277" cy="1724459"/>
          </a:xfrm>
        </p:grpSpPr>
        <p:cxnSp>
          <p:nvCxnSpPr>
            <p:cNvPr id="323" name="직선 연결선[R] 292">
              <a:extLst>
                <a:ext uri="{FF2B5EF4-FFF2-40B4-BE49-F238E27FC236}">
                  <a16:creationId xmlns:a16="http://schemas.microsoft.com/office/drawing/2014/main" id="{82A8B881-C378-BE88-7A39-EC4D28529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3978" y="3923075"/>
              <a:ext cx="188918" cy="138135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직선 연결선[R] 295">
              <a:extLst>
                <a:ext uri="{FF2B5EF4-FFF2-40B4-BE49-F238E27FC236}">
                  <a16:creationId xmlns:a16="http://schemas.microsoft.com/office/drawing/2014/main" id="{72B64302-0D1F-65D7-7457-44A9204273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7640" y="3934098"/>
              <a:ext cx="1071977" cy="137033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직선 연결선[R] 300">
              <a:extLst>
                <a:ext uri="{FF2B5EF4-FFF2-40B4-BE49-F238E27FC236}">
                  <a16:creationId xmlns:a16="http://schemas.microsoft.com/office/drawing/2014/main" id="{38F171C0-9F27-1C1F-167F-E1350DC2A6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6506" y="3919145"/>
              <a:ext cx="264033" cy="1385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직선 연결선[R] 302">
              <a:extLst>
                <a:ext uri="{FF2B5EF4-FFF2-40B4-BE49-F238E27FC236}">
                  <a16:creationId xmlns:a16="http://schemas.microsoft.com/office/drawing/2014/main" id="{3529652E-D02F-621B-AF97-6F370986A9D4}"/>
                </a:ext>
              </a:extLst>
            </p:cNvPr>
            <p:cNvCxnSpPr>
              <a:cxnSpLocks/>
            </p:cNvCxnSpPr>
            <p:nvPr/>
          </p:nvCxnSpPr>
          <p:spPr>
            <a:xfrm>
              <a:off x="4529696" y="3929042"/>
              <a:ext cx="453479" cy="137538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그룹 326">
              <a:extLst>
                <a:ext uri="{FF2B5EF4-FFF2-40B4-BE49-F238E27FC236}">
                  <a16:creationId xmlns:a16="http://schemas.microsoft.com/office/drawing/2014/main" id="{D2357914-3F7D-8388-F544-FADFC88AA63D}"/>
                </a:ext>
              </a:extLst>
            </p:cNvPr>
            <p:cNvGrpSpPr/>
            <p:nvPr/>
          </p:nvGrpSpPr>
          <p:grpSpPr>
            <a:xfrm>
              <a:off x="3743988" y="5141568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81" name="양쪽 모서리가 둥근 사각형 243">
                <a:extLst>
                  <a:ext uri="{FF2B5EF4-FFF2-40B4-BE49-F238E27FC236}">
                    <a16:creationId xmlns:a16="http://schemas.microsoft.com/office/drawing/2014/main" id="{6AFB05B5-B8D0-9D15-9FF9-2D444068308D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2" name="직사각형 381">
                <a:extLst>
                  <a:ext uri="{FF2B5EF4-FFF2-40B4-BE49-F238E27FC236}">
                    <a16:creationId xmlns:a16="http://schemas.microsoft.com/office/drawing/2014/main" id="{B4C1F4D7-8216-7569-57B9-85CA64B2E33B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3" name="직사각형 382">
                <a:extLst>
                  <a:ext uri="{FF2B5EF4-FFF2-40B4-BE49-F238E27FC236}">
                    <a16:creationId xmlns:a16="http://schemas.microsoft.com/office/drawing/2014/main" id="{54B315B5-C1FA-6307-B9E3-F9E2F6BB49F6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4" name="직사각형 383">
                <a:extLst>
                  <a:ext uri="{FF2B5EF4-FFF2-40B4-BE49-F238E27FC236}">
                    <a16:creationId xmlns:a16="http://schemas.microsoft.com/office/drawing/2014/main" id="{7E7B8FAF-3870-844D-0EFE-12D6C4E5B989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8" name="그룹 327">
              <a:extLst>
                <a:ext uri="{FF2B5EF4-FFF2-40B4-BE49-F238E27FC236}">
                  <a16:creationId xmlns:a16="http://schemas.microsoft.com/office/drawing/2014/main" id="{EF7B7D73-7590-28F3-5F31-63E09A97C2C6}"/>
                </a:ext>
              </a:extLst>
            </p:cNvPr>
            <p:cNvGrpSpPr/>
            <p:nvPr/>
          </p:nvGrpSpPr>
          <p:grpSpPr>
            <a:xfrm>
              <a:off x="4482153" y="5132021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77" name="양쪽 모서리가 둥근 사각형 248">
                <a:extLst>
                  <a:ext uri="{FF2B5EF4-FFF2-40B4-BE49-F238E27FC236}">
                    <a16:creationId xmlns:a16="http://schemas.microsoft.com/office/drawing/2014/main" id="{213B815A-D1EC-1178-8DC1-39E1DC5C8F01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8" name="직사각형 377">
                <a:extLst>
                  <a:ext uri="{FF2B5EF4-FFF2-40B4-BE49-F238E27FC236}">
                    <a16:creationId xmlns:a16="http://schemas.microsoft.com/office/drawing/2014/main" id="{99515F9F-0B94-AF8E-0CA5-3EAFF2ACBF39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9" name="직사각형 378">
                <a:extLst>
                  <a:ext uri="{FF2B5EF4-FFF2-40B4-BE49-F238E27FC236}">
                    <a16:creationId xmlns:a16="http://schemas.microsoft.com/office/drawing/2014/main" id="{567340F2-96E8-CB5D-8B85-86E1649F61FF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0" name="직사각형 379">
                <a:extLst>
                  <a:ext uri="{FF2B5EF4-FFF2-40B4-BE49-F238E27FC236}">
                    <a16:creationId xmlns:a16="http://schemas.microsoft.com/office/drawing/2014/main" id="{E59E42EC-A59E-50DE-FD62-C48FA9042F57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29" name="그룹 328">
              <a:extLst>
                <a:ext uri="{FF2B5EF4-FFF2-40B4-BE49-F238E27FC236}">
                  <a16:creationId xmlns:a16="http://schemas.microsoft.com/office/drawing/2014/main" id="{BBAC24BD-2859-6777-832A-A3CB8818F3CA}"/>
                </a:ext>
              </a:extLst>
            </p:cNvPr>
            <p:cNvGrpSpPr/>
            <p:nvPr/>
          </p:nvGrpSpPr>
          <p:grpSpPr>
            <a:xfrm>
              <a:off x="7787131" y="5132021"/>
              <a:ext cx="588404" cy="473032"/>
              <a:chOff x="7202443" y="3569447"/>
              <a:chExt cx="709352" cy="570265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75" name="모서리가 둥근 직사각형 253">
                <a:extLst>
                  <a:ext uri="{FF2B5EF4-FFF2-40B4-BE49-F238E27FC236}">
                    <a16:creationId xmlns:a16="http://schemas.microsoft.com/office/drawing/2014/main" id="{E32B1B21-9B33-4869-00B8-7CC854614536}"/>
                  </a:ext>
                </a:extLst>
              </p:cNvPr>
              <p:cNvSpPr/>
              <p:nvPr/>
            </p:nvSpPr>
            <p:spPr>
              <a:xfrm>
                <a:off x="7202443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376" name="삼각형 254">
                <a:extLst>
                  <a:ext uri="{FF2B5EF4-FFF2-40B4-BE49-F238E27FC236}">
                    <a16:creationId xmlns:a16="http://schemas.microsoft.com/office/drawing/2014/main" id="{1E42F72C-40B1-24A8-B03F-EC5507C6BB5E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30" name="그룹 329">
              <a:extLst>
                <a:ext uri="{FF2B5EF4-FFF2-40B4-BE49-F238E27FC236}">
                  <a16:creationId xmlns:a16="http://schemas.microsoft.com/office/drawing/2014/main" id="{34B250BD-CD04-BBE6-5E11-68833ED7A3BF}"/>
                </a:ext>
              </a:extLst>
            </p:cNvPr>
            <p:cNvGrpSpPr/>
            <p:nvPr/>
          </p:nvGrpSpPr>
          <p:grpSpPr>
            <a:xfrm>
              <a:off x="7272972" y="5155802"/>
              <a:ext cx="514159" cy="439463"/>
              <a:chOff x="6527891" y="3650631"/>
              <a:chExt cx="572212" cy="489081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73" name="모서리가 둥근 직사각형 256">
                <a:extLst>
                  <a:ext uri="{FF2B5EF4-FFF2-40B4-BE49-F238E27FC236}">
                    <a16:creationId xmlns:a16="http://schemas.microsoft.com/office/drawing/2014/main" id="{44537C80-5819-E9EB-EAC4-85E8E1A728A7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4" name="삼각형 257">
                <a:extLst>
                  <a:ext uri="{FF2B5EF4-FFF2-40B4-BE49-F238E27FC236}">
                    <a16:creationId xmlns:a16="http://schemas.microsoft.com/office/drawing/2014/main" id="{6681BC62-793E-BE2E-3EDB-B3DA21DB703E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31" name="그룹 330">
              <a:extLst>
                <a:ext uri="{FF2B5EF4-FFF2-40B4-BE49-F238E27FC236}">
                  <a16:creationId xmlns:a16="http://schemas.microsoft.com/office/drawing/2014/main" id="{804E5826-E1B1-BC2B-09FC-F105A0AC678D}"/>
                </a:ext>
              </a:extLst>
            </p:cNvPr>
            <p:cNvGrpSpPr/>
            <p:nvPr/>
          </p:nvGrpSpPr>
          <p:grpSpPr>
            <a:xfrm>
              <a:off x="8409899" y="5140510"/>
              <a:ext cx="477431" cy="461008"/>
              <a:chOff x="8025081" y="3750663"/>
              <a:chExt cx="402908" cy="389048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71" name="모서리가 둥근 직사각형 259">
                <a:extLst>
                  <a:ext uri="{FF2B5EF4-FFF2-40B4-BE49-F238E27FC236}">
                    <a16:creationId xmlns:a16="http://schemas.microsoft.com/office/drawing/2014/main" id="{724A83C9-2C8D-C1F2-7379-E80A6DF392D4}"/>
                  </a:ext>
                </a:extLst>
              </p:cNvPr>
              <p:cNvSpPr/>
              <p:nvPr/>
            </p:nvSpPr>
            <p:spPr>
              <a:xfrm>
                <a:off x="8025081" y="3750663"/>
                <a:ext cx="402908" cy="389048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2" name="타원 371">
                <a:extLst>
                  <a:ext uri="{FF2B5EF4-FFF2-40B4-BE49-F238E27FC236}">
                    <a16:creationId xmlns:a16="http://schemas.microsoft.com/office/drawing/2014/main" id="{D541C21E-1AC8-4B66-E67D-7CD553B93DFA}"/>
                  </a:ext>
                </a:extLst>
              </p:cNvPr>
              <p:cNvSpPr/>
              <p:nvPr/>
            </p:nvSpPr>
            <p:spPr>
              <a:xfrm>
                <a:off x="8104841" y="3843234"/>
                <a:ext cx="185419" cy="185419"/>
              </a:xfrm>
              <a:prstGeom prst="ellips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32" name="그룹 331">
              <a:extLst>
                <a:ext uri="{FF2B5EF4-FFF2-40B4-BE49-F238E27FC236}">
                  <a16:creationId xmlns:a16="http://schemas.microsoft.com/office/drawing/2014/main" id="{D24B7D30-B512-14A4-8ACD-89F6BD49747B}"/>
                </a:ext>
              </a:extLst>
            </p:cNvPr>
            <p:cNvGrpSpPr/>
            <p:nvPr/>
          </p:nvGrpSpPr>
          <p:grpSpPr>
            <a:xfrm>
              <a:off x="9757660" y="5171571"/>
              <a:ext cx="993098" cy="470031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63" name="양쪽 모서리가 둥근 사각형 262">
                <a:extLst>
                  <a:ext uri="{FF2B5EF4-FFF2-40B4-BE49-F238E27FC236}">
                    <a16:creationId xmlns:a16="http://schemas.microsoft.com/office/drawing/2014/main" id="{333EB66B-20CA-3EBA-76B9-7604C236B822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4" name="직사각형 363">
                <a:extLst>
                  <a:ext uri="{FF2B5EF4-FFF2-40B4-BE49-F238E27FC236}">
                    <a16:creationId xmlns:a16="http://schemas.microsoft.com/office/drawing/2014/main" id="{A2486ABB-7D2E-3E73-07A6-83AED96A641B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9" name="직사각형 368">
                <a:extLst>
                  <a:ext uri="{FF2B5EF4-FFF2-40B4-BE49-F238E27FC236}">
                    <a16:creationId xmlns:a16="http://schemas.microsoft.com/office/drawing/2014/main" id="{E90B032A-D244-1032-580D-D3CBEDD23DB6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0" name="직사각형 369">
                <a:extLst>
                  <a:ext uri="{FF2B5EF4-FFF2-40B4-BE49-F238E27FC236}">
                    <a16:creationId xmlns:a16="http://schemas.microsoft.com/office/drawing/2014/main" id="{4AF37C79-A112-AD65-6357-07BDA7167A6D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33" name="그룹 332">
              <a:extLst>
                <a:ext uri="{FF2B5EF4-FFF2-40B4-BE49-F238E27FC236}">
                  <a16:creationId xmlns:a16="http://schemas.microsoft.com/office/drawing/2014/main" id="{7EA06281-D6E8-D0DE-D6AD-2F126D7D23C3}"/>
                </a:ext>
              </a:extLst>
            </p:cNvPr>
            <p:cNvGrpSpPr/>
            <p:nvPr/>
          </p:nvGrpSpPr>
          <p:grpSpPr>
            <a:xfrm>
              <a:off x="2174447" y="5152786"/>
              <a:ext cx="514159" cy="439463"/>
              <a:chOff x="6527891" y="3650631"/>
              <a:chExt cx="572212" cy="489081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61" name="모서리가 둥근 직사각형 267">
                <a:extLst>
                  <a:ext uri="{FF2B5EF4-FFF2-40B4-BE49-F238E27FC236}">
                    <a16:creationId xmlns:a16="http://schemas.microsoft.com/office/drawing/2014/main" id="{225B9C08-A254-DE21-CBAD-CCC75409ABF8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2" name="삼각형 268">
                <a:extLst>
                  <a:ext uri="{FF2B5EF4-FFF2-40B4-BE49-F238E27FC236}">
                    <a16:creationId xmlns:a16="http://schemas.microsoft.com/office/drawing/2014/main" id="{6CCA8D93-D3AD-17D8-B785-F974CFE2E2DC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34" name="그룹 333">
              <a:extLst>
                <a:ext uri="{FF2B5EF4-FFF2-40B4-BE49-F238E27FC236}">
                  <a16:creationId xmlns:a16="http://schemas.microsoft.com/office/drawing/2014/main" id="{807F38B5-7803-B8EF-6489-977A3AF25470}"/>
                </a:ext>
              </a:extLst>
            </p:cNvPr>
            <p:cNvGrpSpPr/>
            <p:nvPr/>
          </p:nvGrpSpPr>
          <p:grpSpPr>
            <a:xfrm>
              <a:off x="1522481" y="5136432"/>
              <a:ext cx="588404" cy="473032"/>
              <a:chOff x="7202443" y="3569447"/>
              <a:chExt cx="709352" cy="570265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59" name="모서리가 둥근 직사각형 270">
                <a:extLst>
                  <a:ext uri="{FF2B5EF4-FFF2-40B4-BE49-F238E27FC236}">
                    <a16:creationId xmlns:a16="http://schemas.microsoft.com/office/drawing/2014/main" id="{B7B00DE6-DF8B-F9FE-611C-AA7BB1069501}"/>
                  </a:ext>
                </a:extLst>
              </p:cNvPr>
              <p:cNvSpPr/>
              <p:nvPr/>
            </p:nvSpPr>
            <p:spPr>
              <a:xfrm>
                <a:off x="7202443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360" name="삼각형 271">
                <a:extLst>
                  <a:ext uri="{FF2B5EF4-FFF2-40B4-BE49-F238E27FC236}">
                    <a16:creationId xmlns:a16="http://schemas.microsoft.com/office/drawing/2014/main" id="{BEAE6B65-8AE9-514D-2D62-FB5300A70B00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35" name="그룹 334">
              <a:extLst>
                <a:ext uri="{FF2B5EF4-FFF2-40B4-BE49-F238E27FC236}">
                  <a16:creationId xmlns:a16="http://schemas.microsoft.com/office/drawing/2014/main" id="{683D3923-8F4B-3CDB-D88A-B026858F2CF0}"/>
                </a:ext>
              </a:extLst>
            </p:cNvPr>
            <p:cNvGrpSpPr/>
            <p:nvPr/>
          </p:nvGrpSpPr>
          <p:grpSpPr>
            <a:xfrm>
              <a:off x="8880117" y="5159179"/>
              <a:ext cx="993098" cy="470031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55" name="양쪽 모서리가 둥근 사각형 273">
                <a:extLst>
                  <a:ext uri="{FF2B5EF4-FFF2-40B4-BE49-F238E27FC236}">
                    <a16:creationId xmlns:a16="http://schemas.microsoft.com/office/drawing/2014/main" id="{D324149A-C386-7204-523E-8F0AB344EA6A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6" name="직사각형 355">
                <a:extLst>
                  <a:ext uri="{FF2B5EF4-FFF2-40B4-BE49-F238E27FC236}">
                    <a16:creationId xmlns:a16="http://schemas.microsoft.com/office/drawing/2014/main" id="{D3515BAB-3628-50E9-894B-31DFFC894721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7" name="직사각형 356">
                <a:extLst>
                  <a:ext uri="{FF2B5EF4-FFF2-40B4-BE49-F238E27FC236}">
                    <a16:creationId xmlns:a16="http://schemas.microsoft.com/office/drawing/2014/main" id="{1B754281-3F39-C7BA-F809-878B651BB167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8" name="직사각형 357">
                <a:extLst>
                  <a:ext uri="{FF2B5EF4-FFF2-40B4-BE49-F238E27FC236}">
                    <a16:creationId xmlns:a16="http://schemas.microsoft.com/office/drawing/2014/main" id="{EF159CDB-C053-69E6-C5E5-A8A538ACBCD0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36" name="그룹 335">
              <a:extLst>
                <a:ext uri="{FF2B5EF4-FFF2-40B4-BE49-F238E27FC236}">
                  <a16:creationId xmlns:a16="http://schemas.microsoft.com/office/drawing/2014/main" id="{04CD9E9D-EC1B-3632-D923-EB69C4CB833A}"/>
                </a:ext>
              </a:extLst>
            </p:cNvPr>
            <p:cNvGrpSpPr/>
            <p:nvPr/>
          </p:nvGrpSpPr>
          <p:grpSpPr>
            <a:xfrm>
              <a:off x="6463324" y="5093956"/>
              <a:ext cx="635799" cy="549648"/>
              <a:chOff x="1362075" y="-518319"/>
              <a:chExt cx="487373" cy="421333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53" name="모서리가 둥근 직사각형 278">
                <a:extLst>
                  <a:ext uri="{FF2B5EF4-FFF2-40B4-BE49-F238E27FC236}">
                    <a16:creationId xmlns:a16="http://schemas.microsoft.com/office/drawing/2014/main" id="{A738064B-3C5E-3AB6-8E88-9CAEC49AF46F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354" name="직선 연결선[R] 279">
                <a:extLst>
                  <a:ext uri="{FF2B5EF4-FFF2-40B4-BE49-F238E27FC236}">
                    <a16:creationId xmlns:a16="http://schemas.microsoft.com/office/drawing/2014/main" id="{A81A343A-7400-2769-6478-19D788E2CA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7" name="그룹 336">
              <a:extLst>
                <a:ext uri="{FF2B5EF4-FFF2-40B4-BE49-F238E27FC236}">
                  <a16:creationId xmlns:a16="http://schemas.microsoft.com/office/drawing/2014/main" id="{7C3FDC70-FD18-8B38-BCEB-80FAAC6D85A8}"/>
                </a:ext>
              </a:extLst>
            </p:cNvPr>
            <p:cNvGrpSpPr/>
            <p:nvPr/>
          </p:nvGrpSpPr>
          <p:grpSpPr>
            <a:xfrm>
              <a:off x="5902720" y="5084426"/>
              <a:ext cx="635799" cy="549648"/>
              <a:chOff x="1362075" y="-518319"/>
              <a:chExt cx="487373" cy="421333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51" name="모서리가 둥근 직사각형 281">
                <a:extLst>
                  <a:ext uri="{FF2B5EF4-FFF2-40B4-BE49-F238E27FC236}">
                    <a16:creationId xmlns:a16="http://schemas.microsoft.com/office/drawing/2014/main" id="{FCB546E2-DF36-4F18-9A56-DBA97AFA1FB7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352" name="직선 연결선[R] 282">
                <a:extLst>
                  <a:ext uri="{FF2B5EF4-FFF2-40B4-BE49-F238E27FC236}">
                    <a16:creationId xmlns:a16="http://schemas.microsoft.com/office/drawing/2014/main" id="{55AF1814-0E04-2868-4330-B0B1E5694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8" name="그룹 337">
              <a:extLst>
                <a:ext uri="{FF2B5EF4-FFF2-40B4-BE49-F238E27FC236}">
                  <a16:creationId xmlns:a16="http://schemas.microsoft.com/office/drawing/2014/main" id="{5B0DF592-C325-B62C-178D-667AE8B7A593}"/>
                </a:ext>
              </a:extLst>
            </p:cNvPr>
            <p:cNvGrpSpPr/>
            <p:nvPr/>
          </p:nvGrpSpPr>
          <p:grpSpPr>
            <a:xfrm>
              <a:off x="2940632" y="5133472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347" name="양쪽 모서리가 둥근 사각형 284">
                <a:extLst>
                  <a:ext uri="{FF2B5EF4-FFF2-40B4-BE49-F238E27FC236}">
                    <a16:creationId xmlns:a16="http://schemas.microsoft.com/office/drawing/2014/main" id="{09DDE1A6-2F1D-7748-57EA-02E24098CBAA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48" name="직사각형 347">
                <a:extLst>
                  <a:ext uri="{FF2B5EF4-FFF2-40B4-BE49-F238E27FC236}">
                    <a16:creationId xmlns:a16="http://schemas.microsoft.com/office/drawing/2014/main" id="{2EA2D044-5153-1749-BDAD-6063041A93AA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49" name="직사각형 348">
                <a:extLst>
                  <a:ext uri="{FF2B5EF4-FFF2-40B4-BE49-F238E27FC236}">
                    <a16:creationId xmlns:a16="http://schemas.microsoft.com/office/drawing/2014/main" id="{6E7F4505-9946-9BA0-0918-C2A49ED07BA7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0" name="직사각형 349">
                <a:extLst>
                  <a:ext uri="{FF2B5EF4-FFF2-40B4-BE49-F238E27FC236}">
                    <a16:creationId xmlns:a16="http://schemas.microsoft.com/office/drawing/2014/main" id="{B44DDE6B-A604-D3A0-5CA8-AC0285375511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cxnSp>
          <p:nvCxnSpPr>
            <p:cNvPr id="339" name="직선 연결선[R] 288">
              <a:extLst>
                <a:ext uri="{FF2B5EF4-FFF2-40B4-BE49-F238E27FC236}">
                  <a16:creationId xmlns:a16="http://schemas.microsoft.com/office/drawing/2014/main" id="{99C254D7-B977-8FAB-47C5-5E3305283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175" y="3937081"/>
              <a:ext cx="760758" cy="136734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직선 연결선[R] 305">
              <a:extLst>
                <a:ext uri="{FF2B5EF4-FFF2-40B4-BE49-F238E27FC236}">
                  <a16:creationId xmlns:a16="http://schemas.microsoft.com/office/drawing/2014/main" id="{B8A7300A-CE11-E2E7-D0FF-B973A6132F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4634" y="4294693"/>
              <a:ext cx="565058" cy="95390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직선 연결선[R] 308">
              <a:extLst>
                <a:ext uri="{FF2B5EF4-FFF2-40B4-BE49-F238E27FC236}">
                  <a16:creationId xmlns:a16="http://schemas.microsoft.com/office/drawing/2014/main" id="{DEB247F8-2F44-C7B4-7D43-4442C74D62DD}"/>
                </a:ext>
              </a:extLst>
            </p:cNvPr>
            <p:cNvCxnSpPr>
              <a:cxnSpLocks/>
            </p:cNvCxnSpPr>
            <p:nvPr/>
          </p:nvCxnSpPr>
          <p:spPr>
            <a:xfrm>
              <a:off x="6724192" y="4287836"/>
              <a:ext cx="0" cy="96076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직선 연결선[R] 310">
              <a:extLst>
                <a:ext uri="{FF2B5EF4-FFF2-40B4-BE49-F238E27FC236}">
                  <a16:creationId xmlns:a16="http://schemas.microsoft.com/office/drawing/2014/main" id="{36E87A99-D0D3-3AAE-D04C-8847E6F3E0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7565" y="4249003"/>
              <a:ext cx="806759" cy="105542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직선 연결선[R] 313">
              <a:extLst>
                <a:ext uri="{FF2B5EF4-FFF2-40B4-BE49-F238E27FC236}">
                  <a16:creationId xmlns:a16="http://schemas.microsoft.com/office/drawing/2014/main" id="{900E4E37-E264-FB9B-BE17-D46F489736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7081" y="4255423"/>
              <a:ext cx="306905" cy="104900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직선 연결선[R] 315">
              <a:extLst>
                <a:ext uri="{FF2B5EF4-FFF2-40B4-BE49-F238E27FC236}">
                  <a16:creationId xmlns:a16="http://schemas.microsoft.com/office/drawing/2014/main" id="{578767E9-9E21-76EA-5CC8-411A79A067BE}"/>
                </a:ext>
              </a:extLst>
            </p:cNvPr>
            <p:cNvCxnSpPr>
              <a:cxnSpLocks/>
            </p:cNvCxnSpPr>
            <p:nvPr/>
          </p:nvCxnSpPr>
          <p:spPr>
            <a:xfrm>
              <a:off x="8313986" y="4248566"/>
              <a:ext cx="275399" cy="105586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직선 연결선[R] 317">
              <a:extLst>
                <a:ext uri="{FF2B5EF4-FFF2-40B4-BE49-F238E27FC236}">
                  <a16:creationId xmlns:a16="http://schemas.microsoft.com/office/drawing/2014/main" id="{03FB108F-AFA8-E7E7-CF8A-54058F8FF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7307" y="4281503"/>
              <a:ext cx="661898" cy="102292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직선 연결선[R] 319">
              <a:extLst>
                <a:ext uri="{FF2B5EF4-FFF2-40B4-BE49-F238E27FC236}">
                  <a16:creationId xmlns:a16="http://schemas.microsoft.com/office/drawing/2014/main" id="{51EDBCC5-D721-3366-3F84-7CDA0D258F85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565" y="4287836"/>
              <a:ext cx="202199" cy="101659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B696EEEA-3470-40E9-511C-B4B0C15633D8}"/>
                  </a:ext>
                </a:extLst>
              </p:cNvPr>
              <p:cNvSpPr txBox="1"/>
              <p:nvPr/>
            </p:nvSpPr>
            <p:spPr>
              <a:xfrm>
                <a:off x="898574" y="4335297"/>
                <a:ext cx="3910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B696EEEA-3470-40E9-511C-B4B0C1563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74" y="4335297"/>
                <a:ext cx="391068" cy="369332"/>
              </a:xfrm>
              <a:prstGeom prst="rect">
                <a:avLst/>
              </a:prstGeom>
              <a:blipFill>
                <a:blip r:embed="rId3"/>
                <a:stretch>
                  <a:fillRect l="-15385" r="-3077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D0BB4647-5045-4A40-E117-B1A6D090AC00}"/>
                  </a:ext>
                </a:extLst>
              </p:cNvPr>
              <p:cNvSpPr txBox="1"/>
              <p:nvPr/>
            </p:nvSpPr>
            <p:spPr>
              <a:xfrm>
                <a:off x="898574" y="5764312"/>
                <a:ext cx="3839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D0BB4647-5045-4A40-E117-B1A6D090A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74" y="5764312"/>
                <a:ext cx="383951" cy="369332"/>
              </a:xfrm>
              <a:prstGeom prst="rect">
                <a:avLst/>
              </a:prstGeom>
              <a:blipFill>
                <a:blip r:embed="rId4"/>
                <a:stretch>
                  <a:fillRect l="-15873" r="-4762" b="-1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7" name="그룹 386">
            <a:extLst>
              <a:ext uri="{FF2B5EF4-FFF2-40B4-BE49-F238E27FC236}">
                <a16:creationId xmlns:a16="http://schemas.microsoft.com/office/drawing/2014/main" id="{54F3E454-8CB4-BFDE-EC75-CB0E13F3E83D}"/>
              </a:ext>
            </a:extLst>
          </p:cNvPr>
          <p:cNvGrpSpPr/>
          <p:nvPr/>
        </p:nvGrpSpPr>
        <p:grpSpPr>
          <a:xfrm>
            <a:off x="1998697" y="6056331"/>
            <a:ext cx="501167" cy="801669"/>
            <a:chOff x="3411720" y="3896354"/>
            <a:chExt cx="194233" cy="310696"/>
          </a:xfrm>
        </p:grpSpPr>
        <p:sp>
          <p:nvSpPr>
            <p:cNvPr id="388" name="모서리가 둥근 직사각형 357">
              <a:extLst>
                <a:ext uri="{FF2B5EF4-FFF2-40B4-BE49-F238E27FC236}">
                  <a16:creationId xmlns:a16="http://schemas.microsoft.com/office/drawing/2014/main" id="{6CA234A2-0DED-70E5-ACB4-21359F2E0BFC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89" name="타원 388">
              <a:extLst>
                <a:ext uri="{FF2B5EF4-FFF2-40B4-BE49-F238E27FC236}">
                  <a16:creationId xmlns:a16="http://schemas.microsoft.com/office/drawing/2014/main" id="{F7E822D1-FD6D-361B-74A1-FCE5299CE7D6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90" name="타원 389">
              <a:extLst>
                <a:ext uri="{FF2B5EF4-FFF2-40B4-BE49-F238E27FC236}">
                  <a16:creationId xmlns:a16="http://schemas.microsoft.com/office/drawing/2014/main" id="{C33BD2AC-18ED-C11D-C2F3-CC1C87C6E2E9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91" name="그룹 390">
            <a:extLst>
              <a:ext uri="{FF2B5EF4-FFF2-40B4-BE49-F238E27FC236}">
                <a16:creationId xmlns:a16="http://schemas.microsoft.com/office/drawing/2014/main" id="{97E26119-B581-84DB-6B7E-87E3CC7A6710}"/>
              </a:ext>
            </a:extLst>
          </p:cNvPr>
          <p:cNvGrpSpPr/>
          <p:nvPr/>
        </p:nvGrpSpPr>
        <p:grpSpPr>
          <a:xfrm>
            <a:off x="2594441" y="6056331"/>
            <a:ext cx="501167" cy="801669"/>
            <a:chOff x="3411720" y="3896354"/>
            <a:chExt cx="194233" cy="310696"/>
          </a:xfrm>
        </p:grpSpPr>
        <p:sp>
          <p:nvSpPr>
            <p:cNvPr id="392" name="모서리가 둥근 직사각형 357">
              <a:extLst>
                <a:ext uri="{FF2B5EF4-FFF2-40B4-BE49-F238E27FC236}">
                  <a16:creationId xmlns:a16="http://schemas.microsoft.com/office/drawing/2014/main" id="{A9D7287A-1340-E284-0C58-6D8AA91828E9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93" name="타원 392">
              <a:extLst>
                <a:ext uri="{FF2B5EF4-FFF2-40B4-BE49-F238E27FC236}">
                  <a16:creationId xmlns:a16="http://schemas.microsoft.com/office/drawing/2014/main" id="{D1C049EF-E987-3814-B0A2-CC8E09A6C2C8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94" name="타원 393">
              <a:extLst>
                <a:ext uri="{FF2B5EF4-FFF2-40B4-BE49-F238E27FC236}">
                  <a16:creationId xmlns:a16="http://schemas.microsoft.com/office/drawing/2014/main" id="{5841CA88-4052-39C9-4705-ED72013C804E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95" name="그룹 394">
            <a:extLst>
              <a:ext uri="{FF2B5EF4-FFF2-40B4-BE49-F238E27FC236}">
                <a16:creationId xmlns:a16="http://schemas.microsoft.com/office/drawing/2014/main" id="{A5785F08-7198-36F5-518E-97EF5BA88732}"/>
              </a:ext>
            </a:extLst>
          </p:cNvPr>
          <p:cNvGrpSpPr/>
          <p:nvPr/>
        </p:nvGrpSpPr>
        <p:grpSpPr>
          <a:xfrm>
            <a:off x="3546331" y="6056331"/>
            <a:ext cx="501167" cy="801669"/>
            <a:chOff x="3411720" y="3896354"/>
            <a:chExt cx="194233" cy="310696"/>
          </a:xfrm>
        </p:grpSpPr>
        <p:sp>
          <p:nvSpPr>
            <p:cNvPr id="396" name="모서리가 둥근 직사각형 357">
              <a:extLst>
                <a:ext uri="{FF2B5EF4-FFF2-40B4-BE49-F238E27FC236}">
                  <a16:creationId xmlns:a16="http://schemas.microsoft.com/office/drawing/2014/main" id="{9DF5794B-FF35-0A82-D797-DD16454BCFD7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97" name="타원 396">
              <a:extLst>
                <a:ext uri="{FF2B5EF4-FFF2-40B4-BE49-F238E27FC236}">
                  <a16:creationId xmlns:a16="http://schemas.microsoft.com/office/drawing/2014/main" id="{D8DE2DB7-CDD4-0DA8-2A64-93D208D1695F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98" name="타원 397">
              <a:extLst>
                <a:ext uri="{FF2B5EF4-FFF2-40B4-BE49-F238E27FC236}">
                  <a16:creationId xmlns:a16="http://schemas.microsoft.com/office/drawing/2014/main" id="{5B35F2FC-E11D-3A3C-5558-C52753900CF7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99" name="그룹 398">
            <a:extLst>
              <a:ext uri="{FF2B5EF4-FFF2-40B4-BE49-F238E27FC236}">
                <a16:creationId xmlns:a16="http://schemas.microsoft.com/office/drawing/2014/main" id="{8DA22528-D5BF-1F79-A202-0C260B80D5BE}"/>
              </a:ext>
            </a:extLst>
          </p:cNvPr>
          <p:cNvGrpSpPr/>
          <p:nvPr/>
        </p:nvGrpSpPr>
        <p:grpSpPr>
          <a:xfrm>
            <a:off x="4411622" y="6056331"/>
            <a:ext cx="501167" cy="801669"/>
            <a:chOff x="3411720" y="3896354"/>
            <a:chExt cx="194233" cy="310696"/>
          </a:xfrm>
        </p:grpSpPr>
        <p:sp>
          <p:nvSpPr>
            <p:cNvPr id="400" name="모서리가 둥근 직사각형 357">
              <a:extLst>
                <a:ext uri="{FF2B5EF4-FFF2-40B4-BE49-F238E27FC236}">
                  <a16:creationId xmlns:a16="http://schemas.microsoft.com/office/drawing/2014/main" id="{D8415984-3BBA-9CDE-BD00-E41FF93051A8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01" name="타원 400">
              <a:extLst>
                <a:ext uri="{FF2B5EF4-FFF2-40B4-BE49-F238E27FC236}">
                  <a16:creationId xmlns:a16="http://schemas.microsoft.com/office/drawing/2014/main" id="{76C1517F-C76D-F562-A88A-BB34F3BD2321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02" name="타원 401">
              <a:extLst>
                <a:ext uri="{FF2B5EF4-FFF2-40B4-BE49-F238E27FC236}">
                  <a16:creationId xmlns:a16="http://schemas.microsoft.com/office/drawing/2014/main" id="{D6BBC03A-062B-C4D9-D263-BDB66FFB5502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03" name="그룹 402">
            <a:extLst>
              <a:ext uri="{FF2B5EF4-FFF2-40B4-BE49-F238E27FC236}">
                <a16:creationId xmlns:a16="http://schemas.microsoft.com/office/drawing/2014/main" id="{B6D79EA2-9B8A-23D5-1D69-C506BB32E2F3}"/>
              </a:ext>
            </a:extLst>
          </p:cNvPr>
          <p:cNvGrpSpPr/>
          <p:nvPr/>
        </p:nvGrpSpPr>
        <p:grpSpPr>
          <a:xfrm>
            <a:off x="5221007" y="6056331"/>
            <a:ext cx="501167" cy="801669"/>
            <a:chOff x="3411720" y="3896354"/>
            <a:chExt cx="194233" cy="310696"/>
          </a:xfrm>
        </p:grpSpPr>
        <p:sp>
          <p:nvSpPr>
            <p:cNvPr id="404" name="모서리가 둥근 직사각형 357">
              <a:extLst>
                <a:ext uri="{FF2B5EF4-FFF2-40B4-BE49-F238E27FC236}">
                  <a16:creationId xmlns:a16="http://schemas.microsoft.com/office/drawing/2014/main" id="{E3333007-C12A-0F63-FB5C-2C70C63DFF01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05" name="타원 404">
              <a:extLst>
                <a:ext uri="{FF2B5EF4-FFF2-40B4-BE49-F238E27FC236}">
                  <a16:creationId xmlns:a16="http://schemas.microsoft.com/office/drawing/2014/main" id="{850127E1-8EAE-ADF9-C165-E67F6E36067E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06" name="타원 405">
              <a:extLst>
                <a:ext uri="{FF2B5EF4-FFF2-40B4-BE49-F238E27FC236}">
                  <a16:creationId xmlns:a16="http://schemas.microsoft.com/office/drawing/2014/main" id="{0F502F08-A952-5470-D7C4-DA111BD9DF47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07" name="그룹 406">
            <a:extLst>
              <a:ext uri="{FF2B5EF4-FFF2-40B4-BE49-F238E27FC236}">
                <a16:creationId xmlns:a16="http://schemas.microsoft.com/office/drawing/2014/main" id="{5A5E1E33-3E81-DCD8-FF61-A1B815BC8065}"/>
              </a:ext>
            </a:extLst>
          </p:cNvPr>
          <p:cNvGrpSpPr/>
          <p:nvPr/>
        </p:nvGrpSpPr>
        <p:grpSpPr>
          <a:xfrm>
            <a:off x="6499716" y="6056331"/>
            <a:ext cx="501167" cy="801669"/>
            <a:chOff x="3411720" y="3896354"/>
            <a:chExt cx="194233" cy="310696"/>
          </a:xfrm>
        </p:grpSpPr>
        <p:sp>
          <p:nvSpPr>
            <p:cNvPr id="408" name="모서리가 둥근 직사각형 357">
              <a:extLst>
                <a:ext uri="{FF2B5EF4-FFF2-40B4-BE49-F238E27FC236}">
                  <a16:creationId xmlns:a16="http://schemas.microsoft.com/office/drawing/2014/main" id="{75880337-A00B-9B01-849E-A8CBA5EBDACD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09" name="타원 408">
              <a:extLst>
                <a:ext uri="{FF2B5EF4-FFF2-40B4-BE49-F238E27FC236}">
                  <a16:creationId xmlns:a16="http://schemas.microsoft.com/office/drawing/2014/main" id="{FCFF1150-4B5A-EAE0-F4F3-1AECF7C9219D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10" name="타원 409">
              <a:extLst>
                <a:ext uri="{FF2B5EF4-FFF2-40B4-BE49-F238E27FC236}">
                  <a16:creationId xmlns:a16="http://schemas.microsoft.com/office/drawing/2014/main" id="{8ABD57F8-EBD3-D239-23AE-A9992FC79836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11" name="그룹 410">
            <a:extLst>
              <a:ext uri="{FF2B5EF4-FFF2-40B4-BE49-F238E27FC236}">
                <a16:creationId xmlns:a16="http://schemas.microsoft.com/office/drawing/2014/main" id="{C5E773BC-89BB-2C72-B17B-CB6B0DCD86EC}"/>
              </a:ext>
            </a:extLst>
          </p:cNvPr>
          <p:cNvGrpSpPr/>
          <p:nvPr/>
        </p:nvGrpSpPr>
        <p:grpSpPr>
          <a:xfrm>
            <a:off x="7047186" y="6056331"/>
            <a:ext cx="501167" cy="801669"/>
            <a:chOff x="3411720" y="3896354"/>
            <a:chExt cx="194233" cy="310696"/>
          </a:xfrm>
        </p:grpSpPr>
        <p:sp>
          <p:nvSpPr>
            <p:cNvPr id="412" name="모서리가 둥근 직사각형 357">
              <a:extLst>
                <a:ext uri="{FF2B5EF4-FFF2-40B4-BE49-F238E27FC236}">
                  <a16:creationId xmlns:a16="http://schemas.microsoft.com/office/drawing/2014/main" id="{93F53FD9-4250-51C4-BC31-376A518CE55D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13" name="타원 412">
              <a:extLst>
                <a:ext uri="{FF2B5EF4-FFF2-40B4-BE49-F238E27FC236}">
                  <a16:creationId xmlns:a16="http://schemas.microsoft.com/office/drawing/2014/main" id="{254125DA-D409-6D1F-8C94-82D8A367C46B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14" name="타원 413">
              <a:extLst>
                <a:ext uri="{FF2B5EF4-FFF2-40B4-BE49-F238E27FC236}">
                  <a16:creationId xmlns:a16="http://schemas.microsoft.com/office/drawing/2014/main" id="{6908433A-794E-301B-A2C2-066D74C716E5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15" name="그룹 414">
            <a:extLst>
              <a:ext uri="{FF2B5EF4-FFF2-40B4-BE49-F238E27FC236}">
                <a16:creationId xmlns:a16="http://schemas.microsoft.com/office/drawing/2014/main" id="{F77B72A9-83EF-AEB3-F326-07A0B7068DD2}"/>
              </a:ext>
            </a:extLst>
          </p:cNvPr>
          <p:cNvGrpSpPr/>
          <p:nvPr/>
        </p:nvGrpSpPr>
        <p:grpSpPr>
          <a:xfrm>
            <a:off x="7776206" y="6056331"/>
            <a:ext cx="501167" cy="801669"/>
            <a:chOff x="3411720" y="3896354"/>
            <a:chExt cx="194233" cy="310696"/>
          </a:xfrm>
        </p:grpSpPr>
        <p:sp>
          <p:nvSpPr>
            <p:cNvPr id="416" name="모서리가 둥근 직사각형 357">
              <a:extLst>
                <a:ext uri="{FF2B5EF4-FFF2-40B4-BE49-F238E27FC236}">
                  <a16:creationId xmlns:a16="http://schemas.microsoft.com/office/drawing/2014/main" id="{9215A1E3-54D8-11E8-2F39-302942EE9264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17" name="타원 416">
              <a:extLst>
                <a:ext uri="{FF2B5EF4-FFF2-40B4-BE49-F238E27FC236}">
                  <a16:creationId xmlns:a16="http://schemas.microsoft.com/office/drawing/2014/main" id="{7A98E8F4-AD4A-1D64-36AC-5FACF8DE294F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18" name="타원 417">
              <a:extLst>
                <a:ext uri="{FF2B5EF4-FFF2-40B4-BE49-F238E27FC236}">
                  <a16:creationId xmlns:a16="http://schemas.microsoft.com/office/drawing/2014/main" id="{E6323A71-8C7B-9A77-DCB6-A6FA88246CDF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19" name="그룹 418">
            <a:extLst>
              <a:ext uri="{FF2B5EF4-FFF2-40B4-BE49-F238E27FC236}">
                <a16:creationId xmlns:a16="http://schemas.microsoft.com/office/drawing/2014/main" id="{63DB10D2-45D2-039E-7800-D729E94BF237}"/>
              </a:ext>
            </a:extLst>
          </p:cNvPr>
          <p:cNvGrpSpPr/>
          <p:nvPr/>
        </p:nvGrpSpPr>
        <p:grpSpPr>
          <a:xfrm>
            <a:off x="8338801" y="6056331"/>
            <a:ext cx="501167" cy="801669"/>
            <a:chOff x="3411720" y="3896354"/>
            <a:chExt cx="194233" cy="310696"/>
          </a:xfrm>
        </p:grpSpPr>
        <p:sp>
          <p:nvSpPr>
            <p:cNvPr id="420" name="모서리가 둥근 직사각형 357">
              <a:extLst>
                <a:ext uri="{FF2B5EF4-FFF2-40B4-BE49-F238E27FC236}">
                  <a16:creationId xmlns:a16="http://schemas.microsoft.com/office/drawing/2014/main" id="{E1D81C47-C531-F4DE-3BB4-07B119B7E254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21" name="타원 420">
              <a:extLst>
                <a:ext uri="{FF2B5EF4-FFF2-40B4-BE49-F238E27FC236}">
                  <a16:creationId xmlns:a16="http://schemas.microsoft.com/office/drawing/2014/main" id="{FF3E3258-EBC7-B8EC-1011-7806AAD940B9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22" name="타원 421">
              <a:extLst>
                <a:ext uri="{FF2B5EF4-FFF2-40B4-BE49-F238E27FC236}">
                  <a16:creationId xmlns:a16="http://schemas.microsoft.com/office/drawing/2014/main" id="{18791810-628E-B193-F3BC-05C5EFBC4095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23" name="그룹 422">
            <a:extLst>
              <a:ext uri="{FF2B5EF4-FFF2-40B4-BE49-F238E27FC236}">
                <a16:creationId xmlns:a16="http://schemas.microsoft.com/office/drawing/2014/main" id="{193F9F1D-BD9B-3824-286B-F72E2FCD187D}"/>
              </a:ext>
            </a:extLst>
          </p:cNvPr>
          <p:cNvGrpSpPr/>
          <p:nvPr/>
        </p:nvGrpSpPr>
        <p:grpSpPr>
          <a:xfrm>
            <a:off x="8882645" y="6056331"/>
            <a:ext cx="501167" cy="801669"/>
            <a:chOff x="3411720" y="3896354"/>
            <a:chExt cx="194233" cy="310696"/>
          </a:xfrm>
        </p:grpSpPr>
        <p:sp>
          <p:nvSpPr>
            <p:cNvPr id="424" name="모서리가 둥근 직사각형 357">
              <a:extLst>
                <a:ext uri="{FF2B5EF4-FFF2-40B4-BE49-F238E27FC236}">
                  <a16:creationId xmlns:a16="http://schemas.microsoft.com/office/drawing/2014/main" id="{454B49D5-0ABC-2E32-1CF5-6DCD5880A113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25" name="타원 424">
              <a:extLst>
                <a:ext uri="{FF2B5EF4-FFF2-40B4-BE49-F238E27FC236}">
                  <a16:creationId xmlns:a16="http://schemas.microsoft.com/office/drawing/2014/main" id="{4285A851-8308-ED5E-ABAB-4D095A18E5B1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26" name="타원 425">
              <a:extLst>
                <a:ext uri="{FF2B5EF4-FFF2-40B4-BE49-F238E27FC236}">
                  <a16:creationId xmlns:a16="http://schemas.microsoft.com/office/drawing/2014/main" id="{BB36851F-F64E-6720-62E5-EB53E565CA85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27" name="그룹 426">
            <a:extLst>
              <a:ext uri="{FF2B5EF4-FFF2-40B4-BE49-F238E27FC236}">
                <a16:creationId xmlns:a16="http://schemas.microsoft.com/office/drawing/2014/main" id="{FAB24939-EC23-CE85-7D6D-F8AEAE65D8AF}"/>
              </a:ext>
            </a:extLst>
          </p:cNvPr>
          <p:cNvGrpSpPr/>
          <p:nvPr/>
        </p:nvGrpSpPr>
        <p:grpSpPr>
          <a:xfrm>
            <a:off x="9570922" y="6056331"/>
            <a:ext cx="501167" cy="801669"/>
            <a:chOff x="3411720" y="3896354"/>
            <a:chExt cx="194233" cy="310696"/>
          </a:xfrm>
        </p:grpSpPr>
        <p:sp>
          <p:nvSpPr>
            <p:cNvPr id="428" name="모서리가 둥근 직사각형 357">
              <a:extLst>
                <a:ext uri="{FF2B5EF4-FFF2-40B4-BE49-F238E27FC236}">
                  <a16:creationId xmlns:a16="http://schemas.microsoft.com/office/drawing/2014/main" id="{CBE62226-3437-65FD-6293-919ADCD3C1B2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29" name="타원 428">
              <a:extLst>
                <a:ext uri="{FF2B5EF4-FFF2-40B4-BE49-F238E27FC236}">
                  <a16:creationId xmlns:a16="http://schemas.microsoft.com/office/drawing/2014/main" id="{5B11E089-7E90-42C1-10B1-8ACC1A2C347D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30" name="타원 429">
              <a:extLst>
                <a:ext uri="{FF2B5EF4-FFF2-40B4-BE49-F238E27FC236}">
                  <a16:creationId xmlns:a16="http://schemas.microsoft.com/office/drawing/2014/main" id="{9E4E5EA1-DE60-039B-1CFA-38C87BB70688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31" name="그룹 430">
            <a:extLst>
              <a:ext uri="{FF2B5EF4-FFF2-40B4-BE49-F238E27FC236}">
                <a16:creationId xmlns:a16="http://schemas.microsoft.com/office/drawing/2014/main" id="{67613F22-2BA7-16D1-2828-7DEA811158FD}"/>
              </a:ext>
            </a:extLst>
          </p:cNvPr>
          <p:cNvGrpSpPr/>
          <p:nvPr/>
        </p:nvGrpSpPr>
        <p:grpSpPr>
          <a:xfrm>
            <a:off x="10303043" y="6056331"/>
            <a:ext cx="501167" cy="801669"/>
            <a:chOff x="3411720" y="3896354"/>
            <a:chExt cx="194233" cy="310696"/>
          </a:xfrm>
        </p:grpSpPr>
        <p:sp>
          <p:nvSpPr>
            <p:cNvPr id="432" name="모서리가 둥근 직사각형 357">
              <a:extLst>
                <a:ext uri="{FF2B5EF4-FFF2-40B4-BE49-F238E27FC236}">
                  <a16:creationId xmlns:a16="http://schemas.microsoft.com/office/drawing/2014/main" id="{A351B308-C98E-FD08-3B86-A3F59366C644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33" name="타원 432">
              <a:extLst>
                <a:ext uri="{FF2B5EF4-FFF2-40B4-BE49-F238E27FC236}">
                  <a16:creationId xmlns:a16="http://schemas.microsoft.com/office/drawing/2014/main" id="{32138CF2-43CA-61E1-5CF1-2E4D1058F5B7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34" name="타원 433">
              <a:extLst>
                <a:ext uri="{FF2B5EF4-FFF2-40B4-BE49-F238E27FC236}">
                  <a16:creationId xmlns:a16="http://schemas.microsoft.com/office/drawing/2014/main" id="{37433316-5C1E-24F5-5D32-E405DC914E8A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35" name="그룹 434">
            <a:extLst>
              <a:ext uri="{FF2B5EF4-FFF2-40B4-BE49-F238E27FC236}">
                <a16:creationId xmlns:a16="http://schemas.microsoft.com/office/drawing/2014/main" id="{CEDBA5B0-8C7B-A8E4-0470-D34C049F0CE7}"/>
              </a:ext>
            </a:extLst>
          </p:cNvPr>
          <p:cNvGrpSpPr/>
          <p:nvPr/>
        </p:nvGrpSpPr>
        <p:grpSpPr>
          <a:xfrm>
            <a:off x="9102912" y="4216779"/>
            <a:ext cx="501167" cy="801669"/>
            <a:chOff x="3411720" y="3896354"/>
            <a:chExt cx="194233" cy="310696"/>
          </a:xfrm>
        </p:grpSpPr>
        <p:sp>
          <p:nvSpPr>
            <p:cNvPr id="436" name="모서리가 둥근 직사각형 357">
              <a:extLst>
                <a:ext uri="{FF2B5EF4-FFF2-40B4-BE49-F238E27FC236}">
                  <a16:creationId xmlns:a16="http://schemas.microsoft.com/office/drawing/2014/main" id="{6F61CF65-D7D4-B431-D989-76ADAE57D4B4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37" name="타원 436">
              <a:extLst>
                <a:ext uri="{FF2B5EF4-FFF2-40B4-BE49-F238E27FC236}">
                  <a16:creationId xmlns:a16="http://schemas.microsoft.com/office/drawing/2014/main" id="{C40E5C0D-8C03-85A0-4E8F-8CD0A960F882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38" name="타원 437">
              <a:extLst>
                <a:ext uri="{FF2B5EF4-FFF2-40B4-BE49-F238E27FC236}">
                  <a16:creationId xmlns:a16="http://schemas.microsoft.com/office/drawing/2014/main" id="{9F69D4E5-2743-D9FA-59B7-3DB2B5561540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39" name="그룹 438">
            <a:extLst>
              <a:ext uri="{FF2B5EF4-FFF2-40B4-BE49-F238E27FC236}">
                <a16:creationId xmlns:a16="http://schemas.microsoft.com/office/drawing/2014/main" id="{17892D4A-D4BC-3158-94A8-43FC3465F76A}"/>
              </a:ext>
            </a:extLst>
          </p:cNvPr>
          <p:cNvGrpSpPr/>
          <p:nvPr/>
        </p:nvGrpSpPr>
        <p:grpSpPr>
          <a:xfrm>
            <a:off x="7315274" y="4216779"/>
            <a:ext cx="501167" cy="801669"/>
            <a:chOff x="3411720" y="3896354"/>
            <a:chExt cx="194233" cy="310696"/>
          </a:xfrm>
        </p:grpSpPr>
        <p:sp>
          <p:nvSpPr>
            <p:cNvPr id="440" name="모서리가 둥근 직사각형 357">
              <a:extLst>
                <a:ext uri="{FF2B5EF4-FFF2-40B4-BE49-F238E27FC236}">
                  <a16:creationId xmlns:a16="http://schemas.microsoft.com/office/drawing/2014/main" id="{E9BD599C-5DD4-DFC1-C61F-942850483DAB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41" name="타원 440">
              <a:extLst>
                <a:ext uri="{FF2B5EF4-FFF2-40B4-BE49-F238E27FC236}">
                  <a16:creationId xmlns:a16="http://schemas.microsoft.com/office/drawing/2014/main" id="{D938BCE7-4B4F-61B0-4053-4EDC4076A073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42" name="타원 441">
              <a:extLst>
                <a:ext uri="{FF2B5EF4-FFF2-40B4-BE49-F238E27FC236}">
                  <a16:creationId xmlns:a16="http://schemas.microsoft.com/office/drawing/2014/main" id="{5CAE2CE5-D14C-197B-17DD-004B58E75A0D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43" name="그룹 442">
            <a:extLst>
              <a:ext uri="{FF2B5EF4-FFF2-40B4-BE49-F238E27FC236}">
                <a16:creationId xmlns:a16="http://schemas.microsoft.com/office/drawing/2014/main" id="{53797D1A-A671-B418-4634-AAF6537208DF}"/>
              </a:ext>
            </a:extLst>
          </p:cNvPr>
          <p:cNvGrpSpPr/>
          <p:nvPr/>
        </p:nvGrpSpPr>
        <p:grpSpPr>
          <a:xfrm>
            <a:off x="5700692" y="4216779"/>
            <a:ext cx="501167" cy="801669"/>
            <a:chOff x="3411720" y="3896354"/>
            <a:chExt cx="194233" cy="310696"/>
          </a:xfrm>
        </p:grpSpPr>
        <p:sp>
          <p:nvSpPr>
            <p:cNvPr id="444" name="모서리가 둥근 직사각형 357">
              <a:extLst>
                <a:ext uri="{FF2B5EF4-FFF2-40B4-BE49-F238E27FC236}">
                  <a16:creationId xmlns:a16="http://schemas.microsoft.com/office/drawing/2014/main" id="{11AEF818-F175-0186-82BE-73123CB1BD47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45" name="타원 444">
              <a:extLst>
                <a:ext uri="{FF2B5EF4-FFF2-40B4-BE49-F238E27FC236}">
                  <a16:creationId xmlns:a16="http://schemas.microsoft.com/office/drawing/2014/main" id="{AD5F32BF-8DA2-CE37-8883-BCCAF2AAB35E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46" name="타원 445">
              <a:extLst>
                <a:ext uri="{FF2B5EF4-FFF2-40B4-BE49-F238E27FC236}">
                  <a16:creationId xmlns:a16="http://schemas.microsoft.com/office/drawing/2014/main" id="{E41DE634-0E41-CBB5-F220-E1AEC29756E6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47" name="그룹 446">
            <a:extLst>
              <a:ext uri="{FF2B5EF4-FFF2-40B4-BE49-F238E27FC236}">
                <a16:creationId xmlns:a16="http://schemas.microsoft.com/office/drawing/2014/main" id="{BCC00DCC-F15F-FDF2-7CD3-B9A8992741A5}"/>
              </a:ext>
            </a:extLst>
          </p:cNvPr>
          <p:cNvGrpSpPr/>
          <p:nvPr/>
        </p:nvGrpSpPr>
        <p:grpSpPr>
          <a:xfrm>
            <a:off x="4678859" y="4165563"/>
            <a:ext cx="501167" cy="801669"/>
            <a:chOff x="3411720" y="3896354"/>
            <a:chExt cx="194233" cy="310696"/>
          </a:xfrm>
        </p:grpSpPr>
        <p:sp>
          <p:nvSpPr>
            <p:cNvPr id="448" name="모서리가 둥근 직사각형 357">
              <a:extLst>
                <a:ext uri="{FF2B5EF4-FFF2-40B4-BE49-F238E27FC236}">
                  <a16:creationId xmlns:a16="http://schemas.microsoft.com/office/drawing/2014/main" id="{E2CD9D7A-0703-EE5B-11DC-02FEBE861E46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49" name="타원 448">
              <a:extLst>
                <a:ext uri="{FF2B5EF4-FFF2-40B4-BE49-F238E27FC236}">
                  <a16:creationId xmlns:a16="http://schemas.microsoft.com/office/drawing/2014/main" id="{DA01E21D-2278-87E6-751F-B80C1A9DFD93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50" name="타원 449">
              <a:extLst>
                <a:ext uri="{FF2B5EF4-FFF2-40B4-BE49-F238E27FC236}">
                  <a16:creationId xmlns:a16="http://schemas.microsoft.com/office/drawing/2014/main" id="{7D7629CE-E94F-5640-FC84-D129981FD1D3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451" name="그룹 450">
            <a:extLst>
              <a:ext uri="{FF2B5EF4-FFF2-40B4-BE49-F238E27FC236}">
                <a16:creationId xmlns:a16="http://schemas.microsoft.com/office/drawing/2014/main" id="{B5DB5E19-FB78-749E-9B13-32C5B383E2F8}"/>
              </a:ext>
            </a:extLst>
          </p:cNvPr>
          <p:cNvGrpSpPr/>
          <p:nvPr/>
        </p:nvGrpSpPr>
        <p:grpSpPr>
          <a:xfrm>
            <a:off x="1473098" y="4165563"/>
            <a:ext cx="501167" cy="801669"/>
            <a:chOff x="3411720" y="3896354"/>
            <a:chExt cx="194233" cy="310696"/>
          </a:xfrm>
        </p:grpSpPr>
        <p:sp>
          <p:nvSpPr>
            <p:cNvPr id="452" name="모서리가 둥근 직사각형 357">
              <a:extLst>
                <a:ext uri="{FF2B5EF4-FFF2-40B4-BE49-F238E27FC236}">
                  <a16:creationId xmlns:a16="http://schemas.microsoft.com/office/drawing/2014/main" id="{C51D7568-F9A5-A899-9B32-A1F078A5B0B1}"/>
                </a:ext>
              </a:extLst>
            </p:cNvPr>
            <p:cNvSpPr/>
            <p:nvPr/>
          </p:nvSpPr>
          <p:spPr>
            <a:xfrm>
              <a:off x="3430069" y="3896354"/>
              <a:ext cx="164780" cy="310696"/>
            </a:xfrm>
            <a:prstGeom prst="roundRect">
              <a:avLst>
                <a:gd name="adj" fmla="val 5772"/>
              </a:avLst>
            </a:prstGeom>
            <a:noFill/>
            <a:ln w="38100">
              <a:solidFill>
                <a:srgbClr val="5F5DF7"/>
              </a:solidFill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53" name="타원 452">
              <a:extLst>
                <a:ext uri="{FF2B5EF4-FFF2-40B4-BE49-F238E27FC236}">
                  <a16:creationId xmlns:a16="http://schemas.microsoft.com/office/drawing/2014/main" id="{AF2E4871-3F8F-ECE9-C451-9FC91426D61D}"/>
                </a:ext>
              </a:extLst>
            </p:cNvPr>
            <p:cNvSpPr/>
            <p:nvPr/>
          </p:nvSpPr>
          <p:spPr>
            <a:xfrm>
              <a:off x="3411720" y="3981151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54" name="타원 453">
              <a:extLst>
                <a:ext uri="{FF2B5EF4-FFF2-40B4-BE49-F238E27FC236}">
                  <a16:creationId xmlns:a16="http://schemas.microsoft.com/office/drawing/2014/main" id="{D3252A6A-7A05-E7F3-66B7-D4E5C543D9C8}"/>
                </a:ext>
              </a:extLst>
            </p:cNvPr>
            <p:cNvSpPr/>
            <p:nvPr/>
          </p:nvSpPr>
          <p:spPr>
            <a:xfrm>
              <a:off x="3505214" y="4022497"/>
              <a:ext cx="100739" cy="10073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  <a:scene3d>
              <a:camera prst="orthographicFront">
                <a:rot lat="19080000" lon="17220000" rev="396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455" name="모서리가 둥근 사각형 설명선[R] 46">
            <a:extLst>
              <a:ext uri="{FF2B5EF4-FFF2-40B4-BE49-F238E27FC236}">
                <a16:creationId xmlns:a16="http://schemas.microsoft.com/office/drawing/2014/main" id="{C957A55C-6667-2E96-A3E3-A339CBED645E}"/>
              </a:ext>
            </a:extLst>
          </p:cNvPr>
          <p:cNvSpPr/>
          <p:nvPr/>
        </p:nvSpPr>
        <p:spPr>
          <a:xfrm>
            <a:off x="1551834" y="3387102"/>
            <a:ext cx="637065" cy="438023"/>
          </a:xfrm>
          <a:prstGeom prst="wedgeRoundRectCallout">
            <a:avLst>
              <a:gd name="adj1" fmla="val -33193"/>
              <a:gd name="adj2" fmla="val 74239"/>
              <a:gd name="adj3" fmla="val 16667"/>
            </a:avLst>
          </a:prstGeom>
          <a:solidFill>
            <a:srgbClr val="E3DEFF"/>
          </a:solidFill>
          <a:ln w="57150">
            <a:solidFill>
              <a:srgbClr val="812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800" b="1" dirty="0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ko-KR" altLang="en-US" sz="2800" b="1" dirty="0">
              <a:solidFill>
                <a:srgbClr val="7047F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A0740237-52AC-E553-1D95-D77F7001BFB2}"/>
                  </a:ext>
                </a:extLst>
              </p:cNvPr>
              <p:cNvSpPr txBox="1"/>
              <p:nvPr/>
            </p:nvSpPr>
            <p:spPr>
              <a:xfrm>
                <a:off x="380750" y="3427866"/>
                <a:ext cx="10802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2000" b="1" dirty="0">
                    <a:solidFill>
                      <a:srgbClr val="812C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Query </a:t>
                </a:r>
                <a14:m>
                  <m:oMath xmlns:m="http://schemas.openxmlformats.org/officeDocument/2006/math">
                    <m:r>
                      <a:rPr kumimoji="1" lang="en-US" altLang="ko-KR" sz="2000" b="0" i="1" smtClean="0">
                        <a:solidFill>
                          <a:srgbClr val="812CF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</m:oMath>
                </a14:m>
                <a:endParaRPr kumimoji="1" lang="en-US" altLang="ko-KR" sz="2000" dirty="0">
                  <a:solidFill>
                    <a:srgbClr val="812C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A0740237-52AC-E553-1D95-D77F7001B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50" y="3427866"/>
                <a:ext cx="1080232" cy="400110"/>
              </a:xfrm>
              <a:prstGeom prst="rect">
                <a:avLst/>
              </a:prstGeom>
              <a:blipFill>
                <a:blip r:embed="rId5"/>
                <a:stretch>
                  <a:fillRect l="-5056" t="-7576" b="-257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9" name="Google Shape;182;p36">
            <a:extLst>
              <a:ext uri="{FF2B5EF4-FFF2-40B4-BE49-F238E27FC236}">
                <a16:creationId xmlns:a16="http://schemas.microsoft.com/office/drawing/2014/main" id="{1665355C-1974-1C38-1A5F-F5578D80E1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050" y="1485091"/>
            <a:ext cx="11329987" cy="1593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altLang="ko-KR" sz="2000" b="1" dirty="0">
                <a:solidFill>
                  <a:schemeClr val="tx1"/>
                </a:solidFill>
              </a:rPr>
              <a:t>Query decomposition &amp; modality estimation</a:t>
            </a:r>
            <a:r>
              <a:rPr lang="en" altLang="ko-KR" sz="2000" dirty="0">
                <a:solidFill>
                  <a:schemeClr val="tx1"/>
                </a:solidFill>
              </a:rPr>
              <a:t>: extract subqueries, then perform modality estimation for each subquery.</a:t>
            </a:r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altLang="ko-KR" sz="2000" b="1" dirty="0">
                <a:solidFill>
                  <a:schemeClr val="tx1"/>
                </a:solidFill>
              </a:rPr>
              <a:t>Edge-based subgraph retrieval</a:t>
            </a:r>
            <a:r>
              <a:rPr lang="en" altLang="ko-KR" sz="2000" dirty="0">
                <a:solidFill>
                  <a:schemeClr val="tx1"/>
                </a:solidFill>
              </a:rPr>
              <a:t>: retrieves query-relevant edges, then merges them into a subgraph</a:t>
            </a:r>
          </a:p>
        </p:txBody>
      </p:sp>
      <p:sp>
        <p:nvSpPr>
          <p:cNvPr id="461" name="모서리가 둥근 사각형 설명선[R] 46">
            <a:extLst>
              <a:ext uri="{FF2B5EF4-FFF2-40B4-BE49-F238E27FC236}">
                <a16:creationId xmlns:a16="http://schemas.microsoft.com/office/drawing/2014/main" id="{146055B1-52B0-2409-4E11-B9B9B90FC5B0}"/>
              </a:ext>
            </a:extLst>
          </p:cNvPr>
          <p:cNvSpPr/>
          <p:nvPr/>
        </p:nvSpPr>
        <p:spPr>
          <a:xfrm>
            <a:off x="4356770" y="3387102"/>
            <a:ext cx="637065" cy="438023"/>
          </a:xfrm>
          <a:prstGeom prst="wedgeRoundRectCallout">
            <a:avLst>
              <a:gd name="adj1" fmla="val -33193"/>
              <a:gd name="adj2" fmla="val 74239"/>
              <a:gd name="adj3" fmla="val 16667"/>
            </a:avLst>
          </a:prstGeom>
          <a:solidFill>
            <a:srgbClr val="E3DEFF"/>
          </a:solidFill>
          <a:ln w="57150">
            <a:solidFill>
              <a:srgbClr val="812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800" b="1" dirty="0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ko-KR" altLang="en-US" sz="2800" b="1" dirty="0">
              <a:solidFill>
                <a:srgbClr val="7047F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2" name="모서리가 둥근 사각형 설명선[R] 46">
            <a:extLst>
              <a:ext uri="{FF2B5EF4-FFF2-40B4-BE49-F238E27FC236}">
                <a16:creationId xmlns:a16="http://schemas.microsoft.com/office/drawing/2014/main" id="{1576C18D-3283-A116-30D2-075130961DD4}"/>
              </a:ext>
            </a:extLst>
          </p:cNvPr>
          <p:cNvSpPr/>
          <p:nvPr/>
        </p:nvSpPr>
        <p:spPr>
          <a:xfrm>
            <a:off x="5129157" y="3387102"/>
            <a:ext cx="637065" cy="438023"/>
          </a:xfrm>
          <a:prstGeom prst="wedgeRoundRectCallout">
            <a:avLst>
              <a:gd name="adj1" fmla="val -33193"/>
              <a:gd name="adj2" fmla="val 74239"/>
              <a:gd name="adj3" fmla="val 16667"/>
            </a:avLst>
          </a:prstGeom>
          <a:solidFill>
            <a:srgbClr val="E3DEFF"/>
          </a:solidFill>
          <a:ln w="57150">
            <a:solidFill>
              <a:srgbClr val="812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800" b="1" dirty="0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ko-KR" altLang="en-US" sz="2800" b="1" dirty="0">
              <a:solidFill>
                <a:srgbClr val="7047F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6" name="모서리가 둥근 직사각형 42">
            <a:extLst>
              <a:ext uri="{FF2B5EF4-FFF2-40B4-BE49-F238E27FC236}">
                <a16:creationId xmlns:a16="http://schemas.microsoft.com/office/drawing/2014/main" id="{B379159C-726A-1F2C-B1E3-C68E2B527F3F}"/>
              </a:ext>
            </a:extLst>
          </p:cNvPr>
          <p:cNvSpPr/>
          <p:nvPr/>
        </p:nvSpPr>
        <p:spPr>
          <a:xfrm>
            <a:off x="2632127" y="3309056"/>
            <a:ext cx="1346808" cy="628076"/>
          </a:xfrm>
          <a:prstGeom prst="roundRect">
            <a:avLst>
              <a:gd name="adj" fmla="val 10575"/>
            </a:avLst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Query Decomposition</a:t>
            </a:r>
            <a:endParaRPr kumimoji="1"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7" name="모서리가 둥근 직사각형 42">
            <a:extLst>
              <a:ext uri="{FF2B5EF4-FFF2-40B4-BE49-F238E27FC236}">
                <a16:creationId xmlns:a16="http://schemas.microsoft.com/office/drawing/2014/main" id="{0A35072E-B30D-CF7C-4457-E9ADCAAE98B6}"/>
              </a:ext>
            </a:extLst>
          </p:cNvPr>
          <p:cNvSpPr/>
          <p:nvPr/>
        </p:nvSpPr>
        <p:spPr>
          <a:xfrm>
            <a:off x="6197441" y="3309056"/>
            <a:ext cx="1469857" cy="628076"/>
          </a:xfrm>
          <a:prstGeom prst="roundRect">
            <a:avLst>
              <a:gd name="adj" fmla="val 10575"/>
            </a:avLst>
          </a:prstGeom>
          <a:solidFill>
            <a:srgbClr val="6A4F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Modality Estimation</a:t>
            </a:r>
            <a:endParaRPr kumimoji="1"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1" name="직선 화살표 연결선 470">
            <a:extLst>
              <a:ext uri="{FF2B5EF4-FFF2-40B4-BE49-F238E27FC236}">
                <a16:creationId xmlns:a16="http://schemas.microsoft.com/office/drawing/2014/main" id="{E62CC926-5EA3-E3F4-3DA5-408CD5C28D40}"/>
              </a:ext>
            </a:extLst>
          </p:cNvPr>
          <p:cNvCxnSpPr>
            <a:cxnSpLocks/>
            <a:endCxn id="466" idx="1"/>
          </p:cNvCxnSpPr>
          <p:nvPr/>
        </p:nvCxnSpPr>
        <p:spPr>
          <a:xfrm>
            <a:off x="2298700" y="3623094"/>
            <a:ext cx="333427" cy="0"/>
          </a:xfrm>
          <a:prstGeom prst="straightConnector1">
            <a:avLst/>
          </a:prstGeom>
          <a:ln w="19050">
            <a:solidFill>
              <a:srgbClr val="6A4F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직선 화살표 연결선 473">
            <a:extLst>
              <a:ext uri="{FF2B5EF4-FFF2-40B4-BE49-F238E27FC236}">
                <a16:creationId xmlns:a16="http://schemas.microsoft.com/office/drawing/2014/main" id="{6C84B1C7-5647-4CDF-BD7E-D61687EE6C6A}"/>
              </a:ext>
            </a:extLst>
          </p:cNvPr>
          <p:cNvCxnSpPr>
            <a:cxnSpLocks/>
          </p:cNvCxnSpPr>
          <p:nvPr/>
        </p:nvCxnSpPr>
        <p:spPr>
          <a:xfrm>
            <a:off x="3978935" y="3623094"/>
            <a:ext cx="309033" cy="0"/>
          </a:xfrm>
          <a:prstGeom prst="straightConnector1">
            <a:avLst/>
          </a:prstGeom>
          <a:ln w="19050">
            <a:solidFill>
              <a:srgbClr val="6A4F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320392EA-6329-3437-4D27-C7ABF3567D58}"/>
                  </a:ext>
                </a:extLst>
              </p:cNvPr>
              <p:cNvSpPr txBox="1"/>
              <p:nvPr/>
            </p:nvSpPr>
            <p:spPr>
              <a:xfrm>
                <a:off x="4610412" y="2975582"/>
                <a:ext cx="4281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600" b="0" i="1" smtClean="0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ko-KR" sz="1600" b="0" i="1" smtClean="0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ko-KR" sz="1600" b="0" i="1" smtClean="0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en-US" altLang="ko-KR" sz="1600" dirty="0">
                  <a:solidFill>
                    <a:srgbClr val="812C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320392EA-6329-3437-4D27-C7ABF3567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412" y="2975582"/>
                <a:ext cx="428131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F7413133-07E8-E53A-133B-974A61064FEE}"/>
                  </a:ext>
                </a:extLst>
              </p:cNvPr>
              <p:cNvSpPr txBox="1"/>
              <p:nvPr/>
            </p:nvSpPr>
            <p:spPr>
              <a:xfrm>
                <a:off x="5066051" y="2975581"/>
                <a:ext cx="4328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600" b="0" i="1" smtClean="0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ko-KR" sz="1600" b="0" i="1" smtClean="0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ko-KR" sz="1600" b="0" i="1" smtClean="0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en-US" altLang="ko-KR" sz="1600" dirty="0">
                  <a:solidFill>
                    <a:srgbClr val="812C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F7413133-07E8-E53A-133B-974A61064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051" y="2975581"/>
                <a:ext cx="432875" cy="338554"/>
              </a:xfrm>
              <a:prstGeom prst="rect">
                <a:avLst/>
              </a:prstGeom>
              <a:blipFill>
                <a:blip r:embed="rId8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8" name="직선 화살표 연결선 477">
            <a:extLst>
              <a:ext uri="{FF2B5EF4-FFF2-40B4-BE49-F238E27FC236}">
                <a16:creationId xmlns:a16="http://schemas.microsoft.com/office/drawing/2014/main" id="{038E49AD-F8E9-1062-CFF1-C332DFCC398C}"/>
              </a:ext>
            </a:extLst>
          </p:cNvPr>
          <p:cNvCxnSpPr>
            <a:cxnSpLocks/>
          </p:cNvCxnSpPr>
          <p:nvPr/>
        </p:nvCxnSpPr>
        <p:spPr>
          <a:xfrm>
            <a:off x="5910525" y="3623094"/>
            <a:ext cx="309033" cy="0"/>
          </a:xfrm>
          <a:prstGeom prst="straightConnector1">
            <a:avLst/>
          </a:prstGeom>
          <a:ln w="19050">
            <a:solidFill>
              <a:srgbClr val="6A4F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직선 화살표 연결선 478">
            <a:extLst>
              <a:ext uri="{FF2B5EF4-FFF2-40B4-BE49-F238E27FC236}">
                <a16:creationId xmlns:a16="http://schemas.microsoft.com/office/drawing/2014/main" id="{45355095-A078-38B4-4AEA-F7CB6B7859CC}"/>
              </a:ext>
            </a:extLst>
          </p:cNvPr>
          <p:cNvCxnSpPr>
            <a:cxnSpLocks/>
          </p:cNvCxnSpPr>
          <p:nvPr/>
        </p:nvCxnSpPr>
        <p:spPr>
          <a:xfrm>
            <a:off x="7667298" y="3623094"/>
            <a:ext cx="309033" cy="0"/>
          </a:xfrm>
          <a:prstGeom prst="straightConnector1">
            <a:avLst/>
          </a:prstGeom>
          <a:ln w="19050">
            <a:solidFill>
              <a:srgbClr val="6A4F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7" name="그룹 506">
            <a:extLst>
              <a:ext uri="{FF2B5EF4-FFF2-40B4-BE49-F238E27FC236}">
                <a16:creationId xmlns:a16="http://schemas.microsoft.com/office/drawing/2014/main" id="{31E1DCE5-0655-E4E7-1D59-81490948B8D9}"/>
              </a:ext>
            </a:extLst>
          </p:cNvPr>
          <p:cNvGrpSpPr/>
          <p:nvPr/>
        </p:nvGrpSpPr>
        <p:grpSpPr>
          <a:xfrm>
            <a:off x="8127995" y="3001279"/>
            <a:ext cx="3683255" cy="936987"/>
            <a:chOff x="8127995" y="3001279"/>
            <a:chExt cx="3683255" cy="936987"/>
          </a:xfrm>
        </p:grpSpPr>
        <p:pic>
          <p:nvPicPr>
            <p:cNvPr id="463" name="Picture 2" descr="Target - Free business icons">
              <a:extLst>
                <a:ext uri="{FF2B5EF4-FFF2-40B4-BE49-F238E27FC236}">
                  <a16:creationId xmlns:a16="http://schemas.microsoft.com/office/drawing/2014/main" id="{69707CD6-6A0C-9043-59A6-E97E16FBB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907" y="3387102"/>
              <a:ext cx="551164" cy="55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4" name="모서리가 둥근 사각형 설명선[R] 46">
              <a:extLst>
                <a:ext uri="{FF2B5EF4-FFF2-40B4-BE49-F238E27FC236}">
                  <a16:creationId xmlns:a16="http://schemas.microsoft.com/office/drawing/2014/main" id="{51353F51-52CE-046C-67BB-8225CB924053}"/>
                </a:ext>
              </a:extLst>
            </p:cNvPr>
            <p:cNvSpPr/>
            <p:nvPr/>
          </p:nvSpPr>
          <p:spPr>
            <a:xfrm>
              <a:off x="8127995" y="3387102"/>
              <a:ext cx="637065" cy="438023"/>
            </a:xfrm>
            <a:prstGeom prst="wedgeRoundRectCallout">
              <a:avLst>
                <a:gd name="adj1" fmla="val -33193"/>
                <a:gd name="adj2" fmla="val 74239"/>
                <a:gd name="adj3" fmla="val 16667"/>
              </a:avLst>
            </a:prstGeom>
            <a:solidFill>
              <a:srgbClr val="E3DEFF"/>
            </a:solidFill>
            <a:ln w="57150">
              <a:solidFill>
                <a:srgbClr val="812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2800" b="1" dirty="0">
                  <a:solidFill>
                    <a:srgbClr val="7047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1" lang="ko-KR" altLang="en-US" sz="2800" b="1" dirty="0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8" name="Picture 2" descr="Target - Free business icons">
              <a:extLst>
                <a:ext uri="{FF2B5EF4-FFF2-40B4-BE49-F238E27FC236}">
                  <a16:creationId xmlns:a16="http://schemas.microsoft.com/office/drawing/2014/main" id="{5CB147F0-3519-4BB4-2CA3-7952F5ADC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0086" y="3387102"/>
              <a:ext cx="551164" cy="55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9" name="모서리가 둥근 사각형 설명선[R] 46">
              <a:extLst>
                <a:ext uri="{FF2B5EF4-FFF2-40B4-BE49-F238E27FC236}">
                  <a16:creationId xmlns:a16="http://schemas.microsoft.com/office/drawing/2014/main" id="{8681A463-8D03-D219-CDFA-DDB3207B2F71}"/>
                </a:ext>
              </a:extLst>
            </p:cNvPr>
            <p:cNvSpPr/>
            <p:nvPr/>
          </p:nvSpPr>
          <p:spPr>
            <a:xfrm>
              <a:off x="10532697" y="3387102"/>
              <a:ext cx="637065" cy="438023"/>
            </a:xfrm>
            <a:prstGeom prst="wedgeRoundRectCallout">
              <a:avLst>
                <a:gd name="adj1" fmla="val -33193"/>
                <a:gd name="adj2" fmla="val 74239"/>
                <a:gd name="adj3" fmla="val 16667"/>
              </a:avLst>
            </a:prstGeom>
            <a:solidFill>
              <a:srgbClr val="E3DEFF"/>
            </a:solidFill>
            <a:ln w="57150">
              <a:solidFill>
                <a:srgbClr val="812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2800" b="1" dirty="0">
                  <a:solidFill>
                    <a:srgbClr val="7047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1" lang="ko-KR" altLang="en-US" sz="2800" b="1" dirty="0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0" name="그룹 479">
              <a:extLst>
                <a:ext uri="{FF2B5EF4-FFF2-40B4-BE49-F238E27FC236}">
                  <a16:creationId xmlns:a16="http://schemas.microsoft.com/office/drawing/2014/main" id="{17780D1F-10B0-07F9-D130-32DE0AF58C6C}"/>
                </a:ext>
              </a:extLst>
            </p:cNvPr>
            <p:cNvGrpSpPr/>
            <p:nvPr/>
          </p:nvGrpSpPr>
          <p:grpSpPr>
            <a:xfrm>
              <a:off x="9542129" y="3427866"/>
              <a:ext cx="232096" cy="464192"/>
              <a:chOff x="2006599" y="1973538"/>
              <a:chExt cx="254000" cy="508000"/>
            </a:xfrm>
          </p:grpSpPr>
          <p:sp>
            <p:nvSpPr>
              <p:cNvPr id="481" name="모서리가 둥근 직사각형 1876">
                <a:extLst>
                  <a:ext uri="{FF2B5EF4-FFF2-40B4-BE49-F238E27FC236}">
                    <a16:creationId xmlns:a16="http://schemas.microsoft.com/office/drawing/2014/main" id="{D1731919-E6D1-E01B-E993-C7F68335AF38}"/>
                  </a:ext>
                </a:extLst>
              </p:cNvPr>
              <p:cNvSpPr/>
              <p:nvPr/>
            </p:nvSpPr>
            <p:spPr>
              <a:xfrm>
                <a:off x="2006599" y="1973538"/>
                <a:ext cx="254000" cy="508000"/>
              </a:xfrm>
              <a:prstGeom prst="roundRect">
                <a:avLst/>
              </a:prstGeom>
              <a:solidFill>
                <a:srgbClr val="EFEBFF"/>
              </a:solidFill>
              <a:ln w="28575">
                <a:solidFill>
                  <a:srgbClr val="812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grpSp>
            <p:nvGrpSpPr>
              <p:cNvPr id="482" name="그룹 481">
                <a:extLst>
                  <a:ext uri="{FF2B5EF4-FFF2-40B4-BE49-F238E27FC236}">
                    <a16:creationId xmlns:a16="http://schemas.microsoft.com/office/drawing/2014/main" id="{672E7A50-BC09-886B-47F3-52904951ACA8}"/>
                  </a:ext>
                </a:extLst>
              </p:cNvPr>
              <p:cNvGrpSpPr/>
              <p:nvPr/>
            </p:nvGrpSpPr>
            <p:grpSpPr>
              <a:xfrm>
                <a:off x="2055873" y="2034318"/>
                <a:ext cx="155452" cy="391621"/>
                <a:chOff x="2055873" y="2034318"/>
                <a:chExt cx="155452" cy="391621"/>
              </a:xfrm>
            </p:grpSpPr>
            <p:sp>
              <p:nvSpPr>
                <p:cNvPr id="483" name="타원 482">
                  <a:extLst>
                    <a:ext uri="{FF2B5EF4-FFF2-40B4-BE49-F238E27FC236}">
                      <a16:creationId xmlns:a16="http://schemas.microsoft.com/office/drawing/2014/main" id="{8FD8FA56-36DA-A807-4333-9ED814DCDD56}"/>
                    </a:ext>
                  </a:extLst>
                </p:cNvPr>
                <p:cNvSpPr/>
                <p:nvPr/>
              </p:nvSpPr>
              <p:spPr>
                <a:xfrm>
                  <a:off x="2055873" y="2034318"/>
                  <a:ext cx="155452" cy="155452"/>
                </a:xfrm>
                <a:prstGeom prst="ellipse">
                  <a:avLst/>
                </a:prstGeom>
                <a:solidFill>
                  <a:srgbClr val="812CF0"/>
                </a:solidFill>
                <a:ln>
                  <a:solidFill>
                    <a:srgbClr val="812C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/>
                </a:p>
              </p:txBody>
            </p:sp>
            <p:sp>
              <p:nvSpPr>
                <p:cNvPr id="484" name="타원 483">
                  <a:extLst>
                    <a:ext uri="{FF2B5EF4-FFF2-40B4-BE49-F238E27FC236}">
                      <a16:creationId xmlns:a16="http://schemas.microsoft.com/office/drawing/2014/main" id="{9F039E33-849C-38D1-DBC9-7E35BC6BD19C}"/>
                    </a:ext>
                  </a:extLst>
                </p:cNvPr>
                <p:cNvSpPr/>
                <p:nvPr/>
              </p:nvSpPr>
              <p:spPr>
                <a:xfrm>
                  <a:off x="2055873" y="2270487"/>
                  <a:ext cx="155452" cy="155452"/>
                </a:xfrm>
                <a:prstGeom prst="ellipse">
                  <a:avLst/>
                </a:prstGeom>
                <a:solidFill>
                  <a:srgbClr val="812CF0"/>
                </a:solidFill>
                <a:ln>
                  <a:solidFill>
                    <a:srgbClr val="812C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/>
                </a:p>
              </p:txBody>
            </p:sp>
          </p:grpSp>
        </p:grpSp>
        <p:grpSp>
          <p:nvGrpSpPr>
            <p:cNvPr id="485" name="그룹 484">
              <a:extLst>
                <a:ext uri="{FF2B5EF4-FFF2-40B4-BE49-F238E27FC236}">
                  <a16:creationId xmlns:a16="http://schemas.microsoft.com/office/drawing/2014/main" id="{F2CBA7B7-927E-FDC4-974C-2A0B1661ADC5}"/>
                </a:ext>
              </a:extLst>
            </p:cNvPr>
            <p:cNvGrpSpPr/>
            <p:nvPr/>
          </p:nvGrpSpPr>
          <p:grpSpPr>
            <a:xfrm>
              <a:off x="10123538" y="3427866"/>
              <a:ext cx="232096" cy="464192"/>
              <a:chOff x="2006599" y="1973538"/>
              <a:chExt cx="254000" cy="508000"/>
            </a:xfrm>
          </p:grpSpPr>
          <p:sp>
            <p:nvSpPr>
              <p:cNvPr id="486" name="모서리가 둥근 직사각형 1876">
                <a:extLst>
                  <a:ext uri="{FF2B5EF4-FFF2-40B4-BE49-F238E27FC236}">
                    <a16:creationId xmlns:a16="http://schemas.microsoft.com/office/drawing/2014/main" id="{F2D557F1-CA14-F67F-F6F9-D328B8978F51}"/>
                  </a:ext>
                </a:extLst>
              </p:cNvPr>
              <p:cNvSpPr/>
              <p:nvPr/>
            </p:nvSpPr>
            <p:spPr>
              <a:xfrm>
                <a:off x="2006599" y="1973538"/>
                <a:ext cx="254000" cy="508000"/>
              </a:xfrm>
              <a:prstGeom prst="roundRect">
                <a:avLst/>
              </a:prstGeom>
              <a:solidFill>
                <a:srgbClr val="EFEBFF"/>
              </a:solidFill>
              <a:ln w="28575">
                <a:solidFill>
                  <a:srgbClr val="812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grpSp>
            <p:nvGrpSpPr>
              <p:cNvPr id="487" name="그룹 486">
                <a:extLst>
                  <a:ext uri="{FF2B5EF4-FFF2-40B4-BE49-F238E27FC236}">
                    <a16:creationId xmlns:a16="http://schemas.microsoft.com/office/drawing/2014/main" id="{A0459C59-132D-FBD7-F789-191179E92678}"/>
                  </a:ext>
                </a:extLst>
              </p:cNvPr>
              <p:cNvGrpSpPr/>
              <p:nvPr/>
            </p:nvGrpSpPr>
            <p:grpSpPr>
              <a:xfrm>
                <a:off x="2055873" y="2034318"/>
                <a:ext cx="155452" cy="391621"/>
                <a:chOff x="2055873" y="2034318"/>
                <a:chExt cx="155452" cy="391621"/>
              </a:xfrm>
            </p:grpSpPr>
            <p:sp>
              <p:nvSpPr>
                <p:cNvPr id="488" name="타원 487">
                  <a:extLst>
                    <a:ext uri="{FF2B5EF4-FFF2-40B4-BE49-F238E27FC236}">
                      <a16:creationId xmlns:a16="http://schemas.microsoft.com/office/drawing/2014/main" id="{D8F828FF-93F3-0399-7FCF-F622A60F3F07}"/>
                    </a:ext>
                  </a:extLst>
                </p:cNvPr>
                <p:cNvSpPr/>
                <p:nvPr/>
              </p:nvSpPr>
              <p:spPr>
                <a:xfrm>
                  <a:off x="2055873" y="2034318"/>
                  <a:ext cx="155452" cy="155452"/>
                </a:xfrm>
                <a:prstGeom prst="ellipse">
                  <a:avLst/>
                </a:prstGeom>
                <a:solidFill>
                  <a:srgbClr val="812CF0"/>
                </a:solidFill>
                <a:ln>
                  <a:solidFill>
                    <a:srgbClr val="812C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/>
                </a:p>
              </p:txBody>
            </p:sp>
            <p:sp>
              <p:nvSpPr>
                <p:cNvPr id="489" name="타원 488">
                  <a:extLst>
                    <a:ext uri="{FF2B5EF4-FFF2-40B4-BE49-F238E27FC236}">
                      <a16:creationId xmlns:a16="http://schemas.microsoft.com/office/drawing/2014/main" id="{B9020157-D80E-BA05-E79F-4C357370F48F}"/>
                    </a:ext>
                  </a:extLst>
                </p:cNvPr>
                <p:cNvSpPr/>
                <p:nvPr/>
              </p:nvSpPr>
              <p:spPr>
                <a:xfrm>
                  <a:off x="2055873" y="2270487"/>
                  <a:ext cx="155452" cy="155452"/>
                </a:xfrm>
                <a:prstGeom prst="ellipse">
                  <a:avLst/>
                </a:prstGeom>
                <a:solidFill>
                  <a:srgbClr val="812CF0"/>
                </a:solidFill>
                <a:ln>
                  <a:solidFill>
                    <a:srgbClr val="812C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1" name="TextBox 490">
                  <a:extLst>
                    <a:ext uri="{FF2B5EF4-FFF2-40B4-BE49-F238E27FC236}">
                      <a16:creationId xmlns:a16="http://schemas.microsoft.com/office/drawing/2014/main" id="{9A241210-5214-53F4-0DAE-2BAF2B27262F}"/>
                    </a:ext>
                  </a:extLst>
                </p:cNvPr>
                <p:cNvSpPr txBox="1"/>
                <p:nvPr/>
              </p:nvSpPr>
              <p:spPr>
                <a:xfrm>
                  <a:off x="8283548" y="3001279"/>
                  <a:ext cx="37894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91" name="TextBox 490">
                  <a:extLst>
                    <a:ext uri="{FF2B5EF4-FFF2-40B4-BE49-F238E27FC236}">
                      <a16:creationId xmlns:a16="http://schemas.microsoft.com/office/drawing/2014/main" id="{9A241210-5214-53F4-0DAE-2BAF2B272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3548" y="3001279"/>
                  <a:ext cx="378940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2" name="TextBox 491">
                  <a:extLst>
                    <a:ext uri="{FF2B5EF4-FFF2-40B4-BE49-F238E27FC236}">
                      <a16:creationId xmlns:a16="http://schemas.microsoft.com/office/drawing/2014/main" id="{CC45D010-02BB-D342-A132-6ABB4B53539C}"/>
                    </a:ext>
                  </a:extLst>
                </p:cNvPr>
                <p:cNvSpPr txBox="1"/>
                <p:nvPr/>
              </p:nvSpPr>
              <p:spPr>
                <a:xfrm>
                  <a:off x="8959019" y="3001279"/>
                  <a:ext cx="37894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92" name="TextBox 491">
                  <a:extLst>
                    <a:ext uri="{FF2B5EF4-FFF2-40B4-BE49-F238E27FC236}">
                      <a16:creationId xmlns:a16="http://schemas.microsoft.com/office/drawing/2014/main" id="{CC45D010-02BB-D342-A132-6ABB4B5353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9019" y="3001279"/>
                  <a:ext cx="378940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3" name="TextBox 492">
                  <a:extLst>
                    <a:ext uri="{FF2B5EF4-FFF2-40B4-BE49-F238E27FC236}">
                      <a16:creationId xmlns:a16="http://schemas.microsoft.com/office/drawing/2014/main" id="{6CED818E-B80F-52E2-7559-EFF3D66AE3A2}"/>
                    </a:ext>
                  </a:extLst>
                </p:cNvPr>
                <p:cNvSpPr txBox="1"/>
                <p:nvPr/>
              </p:nvSpPr>
              <p:spPr>
                <a:xfrm>
                  <a:off x="9451805" y="3001279"/>
                  <a:ext cx="37894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1400" b="1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1400" b="1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kumimoji="1" lang="en-US" altLang="ko-KR" sz="1400" b="1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ko-KR" altLang="en-US" b="1" dirty="0"/>
                </a:p>
              </p:txBody>
            </p:sp>
          </mc:Choice>
          <mc:Fallback xmlns="">
            <p:sp>
              <p:nvSpPr>
                <p:cNvPr id="493" name="TextBox 492">
                  <a:extLst>
                    <a:ext uri="{FF2B5EF4-FFF2-40B4-BE49-F238E27FC236}">
                      <a16:creationId xmlns:a16="http://schemas.microsoft.com/office/drawing/2014/main" id="{6CED818E-B80F-52E2-7559-EFF3D66AE3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1805" y="3001279"/>
                  <a:ext cx="378940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4" name="TextBox 493">
                  <a:extLst>
                    <a:ext uri="{FF2B5EF4-FFF2-40B4-BE49-F238E27FC236}">
                      <a16:creationId xmlns:a16="http://schemas.microsoft.com/office/drawing/2014/main" id="{39B3F711-6B74-3526-75E6-74E0414DC855}"/>
                    </a:ext>
                  </a:extLst>
                </p:cNvPr>
                <p:cNvSpPr txBox="1"/>
                <p:nvPr/>
              </p:nvSpPr>
              <p:spPr>
                <a:xfrm>
                  <a:off x="10618372" y="3001279"/>
                  <a:ext cx="37894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94" name="TextBox 493">
                  <a:extLst>
                    <a:ext uri="{FF2B5EF4-FFF2-40B4-BE49-F238E27FC236}">
                      <a16:creationId xmlns:a16="http://schemas.microsoft.com/office/drawing/2014/main" id="{39B3F711-6B74-3526-75E6-74E0414DC8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8372" y="3001279"/>
                  <a:ext cx="378940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5" name="TextBox 494">
                  <a:extLst>
                    <a:ext uri="{FF2B5EF4-FFF2-40B4-BE49-F238E27FC236}">
                      <a16:creationId xmlns:a16="http://schemas.microsoft.com/office/drawing/2014/main" id="{09B6606C-5DDA-1B88-F359-A5D5F83FA8F4}"/>
                    </a:ext>
                  </a:extLst>
                </p:cNvPr>
                <p:cNvSpPr txBox="1"/>
                <p:nvPr/>
              </p:nvSpPr>
              <p:spPr>
                <a:xfrm>
                  <a:off x="11293843" y="3001279"/>
                  <a:ext cx="37894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ko-KR" sz="1400" b="0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95" name="TextBox 494">
                  <a:extLst>
                    <a:ext uri="{FF2B5EF4-FFF2-40B4-BE49-F238E27FC236}">
                      <a16:creationId xmlns:a16="http://schemas.microsoft.com/office/drawing/2014/main" id="{09B6606C-5DDA-1B88-F359-A5D5F83FA8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93843" y="3001279"/>
                  <a:ext cx="378940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6" name="TextBox 495">
                  <a:extLst>
                    <a:ext uri="{FF2B5EF4-FFF2-40B4-BE49-F238E27FC236}">
                      <a16:creationId xmlns:a16="http://schemas.microsoft.com/office/drawing/2014/main" id="{F79F7B0B-36C1-6552-EEB4-36BEB2ED8B95}"/>
                    </a:ext>
                  </a:extLst>
                </p:cNvPr>
                <p:cNvSpPr txBox="1"/>
                <p:nvPr/>
              </p:nvSpPr>
              <p:spPr>
                <a:xfrm>
                  <a:off x="10033214" y="3001279"/>
                  <a:ext cx="37894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1400" b="1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1400" b="1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kumimoji="1" lang="en-US" altLang="ko-KR" sz="1400" b="1" i="1" smtClean="0">
                                <a:solidFill>
                                  <a:srgbClr val="812CF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ko-KR" altLang="en-US" b="1" dirty="0"/>
                </a:p>
              </p:txBody>
            </p:sp>
          </mc:Choice>
          <mc:Fallback xmlns="">
            <p:sp>
              <p:nvSpPr>
                <p:cNvPr id="496" name="TextBox 495">
                  <a:extLst>
                    <a:ext uri="{FF2B5EF4-FFF2-40B4-BE49-F238E27FC236}">
                      <a16:creationId xmlns:a16="http://schemas.microsoft.com/office/drawing/2014/main" id="{F79F7B0B-36C1-6552-EEB4-36BEB2ED8B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3214" y="3001279"/>
                  <a:ext cx="378940" cy="307777"/>
                </a:xfrm>
                <a:prstGeom prst="rect">
                  <a:avLst/>
                </a:prstGeom>
                <a:blipFill>
                  <a:blip r:embed="rId15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8" name="TextBox 497">
            <a:extLst>
              <a:ext uri="{FF2B5EF4-FFF2-40B4-BE49-F238E27FC236}">
                <a16:creationId xmlns:a16="http://schemas.microsoft.com/office/drawing/2014/main" id="{C4BBE002-7C11-A979-A71F-13DA8D4CBDCC}"/>
              </a:ext>
            </a:extLst>
          </p:cNvPr>
          <p:cNvSpPr txBox="1"/>
          <p:nvPr/>
        </p:nvSpPr>
        <p:spPr>
          <a:xfrm>
            <a:off x="3621047" y="2997557"/>
            <a:ext cx="1104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1400" b="1" dirty="0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Subqueries</a:t>
            </a:r>
            <a:endParaRPr lang="ko-KR" altLang="en-US" dirty="0"/>
          </a:p>
        </p:txBody>
      </p:sp>
      <p:grpSp>
        <p:nvGrpSpPr>
          <p:cNvPr id="506" name="그룹 505">
            <a:extLst>
              <a:ext uri="{FF2B5EF4-FFF2-40B4-BE49-F238E27FC236}">
                <a16:creationId xmlns:a16="http://schemas.microsoft.com/office/drawing/2014/main" id="{41A811AD-D13B-093F-32F3-288AB0DA1A52}"/>
              </a:ext>
            </a:extLst>
          </p:cNvPr>
          <p:cNvGrpSpPr/>
          <p:nvPr/>
        </p:nvGrpSpPr>
        <p:grpSpPr>
          <a:xfrm>
            <a:off x="3111896" y="3078480"/>
            <a:ext cx="7358211" cy="3603566"/>
            <a:chOff x="3111896" y="3078480"/>
            <a:chExt cx="7358211" cy="3603566"/>
          </a:xfrm>
        </p:grpSpPr>
        <p:sp>
          <p:nvSpPr>
            <p:cNvPr id="499" name="직사각형 498">
              <a:extLst>
                <a:ext uri="{FF2B5EF4-FFF2-40B4-BE49-F238E27FC236}">
                  <a16:creationId xmlns:a16="http://schemas.microsoft.com/office/drawing/2014/main" id="{C54D2E2C-B3E7-F033-2A5F-30416B48655C}"/>
                </a:ext>
              </a:extLst>
            </p:cNvPr>
            <p:cNvSpPr/>
            <p:nvPr/>
          </p:nvSpPr>
          <p:spPr>
            <a:xfrm>
              <a:off x="9451805" y="3078480"/>
              <a:ext cx="1018302" cy="9194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" name="직사각형 499">
              <a:extLst>
                <a:ext uri="{FF2B5EF4-FFF2-40B4-BE49-F238E27FC236}">
                  <a16:creationId xmlns:a16="http://schemas.microsoft.com/office/drawing/2014/main" id="{AFBFE44C-A5CD-D94C-7F80-1BA84FBD8B99}"/>
                </a:ext>
              </a:extLst>
            </p:cNvPr>
            <p:cNvSpPr/>
            <p:nvPr/>
          </p:nvSpPr>
          <p:spPr>
            <a:xfrm>
              <a:off x="3111896" y="4335297"/>
              <a:ext cx="4111864" cy="234674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04" name="직선 화살표 연결선 503">
              <a:extLst>
                <a:ext uri="{FF2B5EF4-FFF2-40B4-BE49-F238E27FC236}">
                  <a16:creationId xmlns:a16="http://schemas.microsoft.com/office/drawing/2014/main" id="{42838543-6DFA-10D4-577E-10C49290D444}"/>
                </a:ext>
              </a:extLst>
            </p:cNvPr>
            <p:cNvCxnSpPr/>
            <p:nvPr/>
          </p:nvCxnSpPr>
          <p:spPr>
            <a:xfrm flipV="1">
              <a:off x="7223760" y="3997960"/>
              <a:ext cx="2228045" cy="33733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4FF6DD7D-7C34-05FA-27E2-5D20BE48A5A9}"/>
                </a:ext>
              </a:extLst>
            </p:cNvPr>
            <p:cNvSpPr txBox="1"/>
            <p:nvPr/>
          </p:nvSpPr>
          <p:spPr>
            <a:xfrm rot="21081856">
              <a:off x="7329143" y="3959538"/>
              <a:ext cx="1518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score calculation?</a:t>
              </a:r>
              <a:endParaRPr lang="ko-KR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" name="직선 연결선[R] 215">
            <a:extLst>
              <a:ext uri="{FF2B5EF4-FFF2-40B4-BE49-F238E27FC236}">
                <a16:creationId xmlns:a16="http://schemas.microsoft.com/office/drawing/2014/main" id="{86824498-B85C-CB20-311F-C35B0F275EB1}"/>
              </a:ext>
            </a:extLst>
          </p:cNvPr>
          <p:cNvCxnSpPr>
            <a:cxnSpLocks/>
          </p:cNvCxnSpPr>
          <p:nvPr/>
        </p:nvCxnSpPr>
        <p:spPr>
          <a:xfrm>
            <a:off x="2750735" y="4552696"/>
            <a:ext cx="1245597" cy="533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[R] 224">
            <a:extLst>
              <a:ext uri="{FF2B5EF4-FFF2-40B4-BE49-F238E27FC236}">
                <a16:creationId xmlns:a16="http://schemas.microsoft.com/office/drawing/2014/main" id="{EFE14C14-8FB6-1432-71CB-7FD19AB26E0E}"/>
              </a:ext>
            </a:extLst>
          </p:cNvPr>
          <p:cNvCxnSpPr>
            <a:cxnSpLocks/>
          </p:cNvCxnSpPr>
          <p:nvPr/>
        </p:nvCxnSpPr>
        <p:spPr>
          <a:xfrm>
            <a:off x="4592061" y="4755797"/>
            <a:ext cx="1715041" cy="2477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F3136BF-4F4E-A581-B28F-B50023F3BE3D}"/>
              </a:ext>
            </a:extLst>
          </p:cNvPr>
          <p:cNvGrpSpPr/>
          <p:nvPr/>
        </p:nvGrpSpPr>
        <p:grpSpPr>
          <a:xfrm>
            <a:off x="1458021" y="4319371"/>
            <a:ext cx="6042573" cy="923827"/>
            <a:chOff x="1458021" y="4319371"/>
            <a:chExt cx="6042573" cy="923827"/>
          </a:xfrm>
        </p:grpSpPr>
        <p:cxnSp>
          <p:nvCxnSpPr>
            <p:cNvPr id="7" name="직선 연결선[R] 6">
              <a:extLst>
                <a:ext uri="{FF2B5EF4-FFF2-40B4-BE49-F238E27FC236}">
                  <a16:creationId xmlns:a16="http://schemas.microsoft.com/office/drawing/2014/main" id="{826935A2-1371-C6F7-5EE6-D88C7AFA9E9F}"/>
                </a:ext>
              </a:extLst>
            </p:cNvPr>
            <p:cNvCxnSpPr>
              <a:cxnSpLocks/>
            </p:cNvCxnSpPr>
            <p:nvPr/>
          </p:nvCxnSpPr>
          <p:spPr>
            <a:xfrm>
              <a:off x="1458021" y="4319371"/>
              <a:ext cx="1421615" cy="9150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2D6A95BA-6B02-7735-A47C-F19C6B6E0387}"/>
                </a:ext>
              </a:extLst>
            </p:cNvPr>
            <p:cNvCxnSpPr>
              <a:cxnSpLocks/>
            </p:cNvCxnSpPr>
            <p:nvPr/>
          </p:nvCxnSpPr>
          <p:spPr>
            <a:xfrm>
              <a:off x="6077155" y="4319371"/>
              <a:ext cx="1421615" cy="9150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[R] 10">
              <a:extLst>
                <a:ext uri="{FF2B5EF4-FFF2-40B4-BE49-F238E27FC236}">
                  <a16:creationId xmlns:a16="http://schemas.microsoft.com/office/drawing/2014/main" id="{05BAB633-3651-CDAE-2840-77954832B277}"/>
                </a:ext>
              </a:extLst>
            </p:cNvPr>
            <p:cNvCxnSpPr/>
            <p:nvPr/>
          </p:nvCxnSpPr>
          <p:spPr>
            <a:xfrm>
              <a:off x="1458021" y="4338225"/>
              <a:ext cx="46379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[R] 11">
              <a:extLst>
                <a:ext uri="{FF2B5EF4-FFF2-40B4-BE49-F238E27FC236}">
                  <a16:creationId xmlns:a16="http://schemas.microsoft.com/office/drawing/2014/main" id="{2E5034A0-193E-189F-63B2-F4B2F5FD04F4}"/>
                </a:ext>
              </a:extLst>
            </p:cNvPr>
            <p:cNvCxnSpPr/>
            <p:nvPr/>
          </p:nvCxnSpPr>
          <p:spPr>
            <a:xfrm>
              <a:off x="2862615" y="5243198"/>
              <a:ext cx="46379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914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0" animBg="1"/>
      <p:bldP spid="462" grpId="0" animBg="1"/>
      <p:bldP spid="476" grpId="0"/>
      <p:bldP spid="477" grpId="0"/>
      <p:bldP spid="4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14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4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/>
              <a:t>Edge-level Late Interaction</a:t>
            </a:r>
            <a:endParaRPr/>
          </a:p>
        </p:txBody>
      </p:sp>
      <p:sp>
        <p:nvSpPr>
          <p:cNvPr id="237" name="Google Shape;237;p44"/>
          <p:cNvSpPr/>
          <p:nvPr/>
        </p:nvSpPr>
        <p:spPr>
          <a:xfrm>
            <a:off x="750888" y="15430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82;p36">
                <a:extLst>
                  <a:ext uri="{FF2B5EF4-FFF2-40B4-BE49-F238E27FC236}">
                    <a16:creationId xmlns:a16="http://schemas.microsoft.com/office/drawing/2014/main" id="{6011CB67-5984-18F3-4C48-D1AE5E42AE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9638" y="1474657"/>
                <a:ext cx="6229350" cy="5025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4318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Char char="•"/>
                  <a:defRPr sz="3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4064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Char char="•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810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9pPr>
              </a:lstStyle>
              <a:p>
                <a:pPr marL="25400" indent="0">
                  <a:buSzPts val="2000"/>
                  <a:buNone/>
                </a:pPr>
                <a:r>
                  <a:rPr lang="en" altLang="ko-KR" sz="2000" b="1" dirty="0">
                    <a:solidFill>
                      <a:schemeClr val="tx1"/>
                    </a:solidFill>
                  </a:rPr>
                  <a:t>Goal: </a:t>
                </a:r>
                <a:r>
                  <a:rPr lang="en" altLang="ko-KR" sz="2000" dirty="0">
                    <a:solidFill>
                      <a:schemeClr val="tx1"/>
                    </a:solidFill>
                  </a:rPr>
                  <a:t>Similarity calculation of a query and an edge</a:t>
                </a:r>
              </a:p>
              <a:p>
                <a:pPr marL="25400" indent="0">
                  <a:buSzPts val="2000"/>
                  <a:buNone/>
                </a:pPr>
                <a:r>
                  <a:rPr lang="en" altLang="ko-KR" sz="2000" b="1" dirty="0">
                    <a:solidFill>
                      <a:schemeClr val="tx1"/>
                    </a:solidFill>
                  </a:rPr>
                  <a:t>Input</a:t>
                </a:r>
                <a:r>
                  <a:rPr lang="en" altLang="ko-KR" sz="2000" dirty="0">
                    <a:solidFill>
                      <a:schemeClr val="tx1"/>
                    </a:solidFill>
                  </a:rPr>
                  <a:t>:</a:t>
                </a:r>
              </a:p>
              <a:p>
                <a:pPr>
                  <a:buSzPts val="2000"/>
                </a:pPr>
                <a:r>
                  <a:rPr lang="en" altLang="ko-KR" sz="2000" dirty="0">
                    <a:solidFill>
                      <a:schemeClr val="tx1"/>
                    </a:solidFill>
                  </a:rPr>
                  <a:t>Subquery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" altLang="ko-KR" sz="2000" dirty="0">
                  <a:solidFill>
                    <a:schemeClr val="tx1"/>
                  </a:solidFill>
                </a:endParaRPr>
              </a:p>
              <a:p>
                <a:pPr>
                  <a:buSzPts val="2000"/>
                </a:pPr>
                <a:r>
                  <a:rPr lang="en" altLang="ko-KR" sz="2000" dirty="0">
                    <a:solidFill>
                      <a:schemeClr val="tx1"/>
                    </a:solidFill>
                  </a:rPr>
                  <a:t>Edge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ko-KR" sz="2000" dirty="0">
                  <a:solidFill>
                    <a:schemeClr val="tx1"/>
                  </a:solidFill>
                </a:endParaRPr>
              </a:p>
              <a:p>
                <a:pPr lvl="1">
                  <a:buSzPts val="2000"/>
                </a:pPr>
                <a:r>
                  <a:rPr lang="en" altLang="ko-KR" sz="2000" dirty="0">
                    <a:solidFill>
                      <a:schemeClr val="tx1"/>
                    </a:solidFill>
                  </a:rPr>
                  <a:t>Subcomponent embeddings </a:t>
                </a:r>
                <a:br>
                  <a:rPr lang="en" altLang="ko-KR" sz="200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ko-K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ko-K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ko-K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∪{</m:t>
                    </m:r>
                    <m:sSub>
                      <m:sSubPr>
                        <m:ctrlPr>
                          <a:rPr lang="en-US" altLang="ko-K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ko-K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ko-K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ko-K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" altLang="ko-KR" sz="2000" dirty="0">
                  <a:solidFill>
                    <a:schemeClr val="tx1"/>
                  </a:solidFill>
                </a:endParaRPr>
              </a:p>
              <a:p>
                <a:pPr marL="508000" lvl="1" indent="0">
                  <a:buSzPts val="2000"/>
                  <a:buNone/>
                </a:pPr>
                <a:endParaRPr lang="en" altLang="ko-KR" sz="1600" dirty="0">
                  <a:solidFill>
                    <a:schemeClr val="tx1"/>
                  </a:solidFill>
                </a:endParaRPr>
              </a:p>
              <a:p>
                <a:pPr marL="25400" indent="0">
                  <a:buSzPts val="2000"/>
                  <a:buNone/>
                </a:pPr>
                <a:r>
                  <a:rPr lang="en" altLang="ko-KR" sz="2000" b="1" dirty="0">
                    <a:solidFill>
                      <a:schemeClr val="tx1"/>
                    </a:solidFill>
                  </a:rPr>
                  <a:t>Motivation</a:t>
                </a:r>
                <a:r>
                  <a:rPr lang="en" altLang="ko-KR" sz="2000" dirty="0">
                    <a:solidFill>
                      <a:schemeClr val="tx1"/>
                    </a:solidFill>
                  </a:rPr>
                  <a:t>: A subquery is likely to show the highest similarity with its corresponding golden subcomponent.</a:t>
                </a:r>
              </a:p>
              <a:p>
                <a:pPr marL="25400" indent="0">
                  <a:buSzPts val="2000"/>
                  <a:buNone/>
                </a:pPr>
                <a:endParaRPr lang="en" altLang="ko-KR" sz="2000" dirty="0">
                  <a:solidFill>
                    <a:schemeClr val="tx1"/>
                  </a:solidFill>
                </a:endParaRPr>
              </a:p>
              <a:p>
                <a:pPr marL="25400" indent="0">
                  <a:buSzPts val="2000"/>
                  <a:buNone/>
                </a:pPr>
                <a:r>
                  <a:rPr lang="en" altLang="ko-KR" sz="2000" b="1" dirty="0">
                    <a:solidFill>
                      <a:schemeClr val="tx1"/>
                    </a:solidFill>
                  </a:rPr>
                  <a:t>Late-interaction-based score calculation</a:t>
                </a:r>
                <a:r>
                  <a:rPr lang="en" altLang="ko-KR" sz="20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5400" indent="0"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𝑠𝑢𝑏</m:t>
                              </m:r>
                            </m:sub>
                          </m:sSub>
                        </m:e>
                      </m:d>
                      <m:r>
                        <a:rPr lang="en-US" altLang="ko-K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𝑠𝑢𝑏</m:t>
                              </m:r>
                            </m:sub>
                          </m:sSub>
                        </m:sub>
                        <m:sup/>
                        <m:e>
                          <m:func>
                            <m:func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ko-KR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ko-KR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ko-KR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altLang="ko-KR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altLang="ko-KR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𝑠𝑖𝑚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" altLang="ko-K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Google Shape;182;p36">
                <a:extLst>
                  <a:ext uri="{FF2B5EF4-FFF2-40B4-BE49-F238E27FC236}">
                    <a16:creationId xmlns:a16="http://schemas.microsoft.com/office/drawing/2014/main" id="{6011CB67-5984-18F3-4C48-D1AE5E42A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638" y="1474657"/>
                <a:ext cx="6229350" cy="5025230"/>
              </a:xfrm>
              <a:prstGeom prst="rect">
                <a:avLst/>
              </a:prstGeom>
              <a:blipFill>
                <a:blip r:embed="rId3"/>
                <a:stretch>
                  <a:fillRect l="-6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33789817-691F-72CC-E16E-083647F7C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169708"/>
              </p:ext>
            </p:extLst>
          </p:nvPr>
        </p:nvGraphicFramePr>
        <p:xfrm>
          <a:off x="1852562" y="3255002"/>
          <a:ext cx="3235375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075">
                  <a:extLst>
                    <a:ext uri="{9D8B030D-6E8A-4147-A177-3AD203B41FA5}">
                      <a16:colId xmlns:a16="http://schemas.microsoft.com/office/drawing/2014/main" val="1252196997"/>
                    </a:ext>
                  </a:extLst>
                </a:gridCol>
                <a:gridCol w="647075">
                  <a:extLst>
                    <a:ext uri="{9D8B030D-6E8A-4147-A177-3AD203B41FA5}">
                      <a16:colId xmlns:a16="http://schemas.microsoft.com/office/drawing/2014/main" val="336107963"/>
                    </a:ext>
                  </a:extLst>
                </a:gridCol>
                <a:gridCol w="647075">
                  <a:extLst>
                    <a:ext uri="{9D8B030D-6E8A-4147-A177-3AD203B41FA5}">
                      <a16:colId xmlns:a16="http://schemas.microsoft.com/office/drawing/2014/main" val="474626046"/>
                    </a:ext>
                  </a:extLst>
                </a:gridCol>
                <a:gridCol w="647075">
                  <a:extLst>
                    <a:ext uri="{9D8B030D-6E8A-4147-A177-3AD203B41FA5}">
                      <a16:colId xmlns:a16="http://schemas.microsoft.com/office/drawing/2014/main" val="3132612286"/>
                    </a:ext>
                  </a:extLst>
                </a:gridCol>
                <a:gridCol w="647075">
                  <a:extLst>
                    <a:ext uri="{9D8B030D-6E8A-4147-A177-3AD203B41FA5}">
                      <a16:colId xmlns:a16="http://schemas.microsoft.com/office/drawing/2014/main" val="640677854"/>
                    </a:ext>
                  </a:extLst>
                </a:gridCol>
              </a:tblGrid>
              <a:tr h="1446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76A1F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</a:t>
                      </a:r>
                      <a:endParaRPr lang="ko-KR" altLang="en-US" sz="2000" dirty="0">
                        <a:solidFill>
                          <a:srgbClr val="76A1F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FEB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76A1F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  <a:endParaRPr lang="ko-KR" altLang="en-US" sz="2000" dirty="0">
                        <a:solidFill>
                          <a:srgbClr val="76A1F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FEB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812C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</a:t>
                      </a:r>
                      <a:endParaRPr lang="ko-KR" altLang="en-US" sz="2000" dirty="0">
                        <a:solidFill>
                          <a:srgbClr val="812C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FBA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76A1F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  <a:endParaRPr lang="ko-KR" altLang="en-US" sz="2000" dirty="0">
                        <a:solidFill>
                          <a:srgbClr val="76A1F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FEB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76A1F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  <a:endParaRPr lang="ko-KR" altLang="en-US" sz="2000" dirty="0">
                        <a:solidFill>
                          <a:srgbClr val="76A1F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895070"/>
                  </a:ext>
                </a:extLst>
              </a:tr>
            </a:tbl>
          </a:graphicData>
        </a:graphic>
      </p:graphicFrame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id="{41BA20A8-C8F6-4A48-9CDF-F72C5DE69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023149"/>
              </p:ext>
            </p:extLst>
          </p:nvPr>
        </p:nvGraphicFramePr>
        <p:xfrm>
          <a:off x="1863235" y="3899043"/>
          <a:ext cx="3235375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075">
                  <a:extLst>
                    <a:ext uri="{9D8B030D-6E8A-4147-A177-3AD203B41FA5}">
                      <a16:colId xmlns:a16="http://schemas.microsoft.com/office/drawing/2014/main" val="1252196997"/>
                    </a:ext>
                  </a:extLst>
                </a:gridCol>
                <a:gridCol w="647075">
                  <a:extLst>
                    <a:ext uri="{9D8B030D-6E8A-4147-A177-3AD203B41FA5}">
                      <a16:colId xmlns:a16="http://schemas.microsoft.com/office/drawing/2014/main" val="336107963"/>
                    </a:ext>
                  </a:extLst>
                </a:gridCol>
                <a:gridCol w="647075">
                  <a:extLst>
                    <a:ext uri="{9D8B030D-6E8A-4147-A177-3AD203B41FA5}">
                      <a16:colId xmlns:a16="http://schemas.microsoft.com/office/drawing/2014/main" val="474626046"/>
                    </a:ext>
                  </a:extLst>
                </a:gridCol>
                <a:gridCol w="647075">
                  <a:extLst>
                    <a:ext uri="{9D8B030D-6E8A-4147-A177-3AD203B41FA5}">
                      <a16:colId xmlns:a16="http://schemas.microsoft.com/office/drawing/2014/main" val="3132612286"/>
                    </a:ext>
                  </a:extLst>
                </a:gridCol>
                <a:gridCol w="647075">
                  <a:extLst>
                    <a:ext uri="{9D8B030D-6E8A-4147-A177-3AD203B41FA5}">
                      <a16:colId xmlns:a16="http://schemas.microsoft.com/office/drawing/2014/main" val="640677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812C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  <a:endParaRPr lang="ko-KR" altLang="en-US" sz="2000" dirty="0">
                        <a:solidFill>
                          <a:srgbClr val="812C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FBAF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76A1F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ko-KR" altLang="en-US" sz="2000" dirty="0">
                        <a:solidFill>
                          <a:srgbClr val="76A1F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FEB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76A1F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</a:t>
                      </a:r>
                      <a:endParaRPr lang="ko-KR" altLang="en-US" sz="2000" dirty="0">
                        <a:solidFill>
                          <a:srgbClr val="76A1F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FEB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>
                          <a:solidFill>
                            <a:srgbClr val="76A1F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  <a:endParaRPr lang="ko-KR" altLang="en-US" sz="2000" dirty="0">
                        <a:solidFill>
                          <a:srgbClr val="76A1F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FEB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rgbClr val="76A1F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</a:t>
                      </a:r>
                    </a:p>
                  </a:txBody>
                  <a:tcPr anchor="ctr">
                    <a:solidFill>
                      <a:srgbClr val="E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895070"/>
                  </a:ext>
                </a:extLst>
              </a:tr>
            </a:tbl>
          </a:graphicData>
        </a:graphic>
      </p:graphicFrame>
      <p:grpSp>
        <p:nvGrpSpPr>
          <p:cNvPr id="6" name="그룹 5">
            <a:extLst>
              <a:ext uri="{FF2B5EF4-FFF2-40B4-BE49-F238E27FC236}">
                <a16:creationId xmlns:a16="http://schemas.microsoft.com/office/drawing/2014/main" id="{D8CBFC77-D926-13C1-1F2B-1CA568D10A65}"/>
              </a:ext>
            </a:extLst>
          </p:cNvPr>
          <p:cNvGrpSpPr/>
          <p:nvPr/>
        </p:nvGrpSpPr>
        <p:grpSpPr>
          <a:xfrm>
            <a:off x="1261213" y="2494068"/>
            <a:ext cx="4492411" cy="664321"/>
            <a:chOff x="707423" y="2682478"/>
            <a:chExt cx="3450149" cy="1642094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9583E64-4629-4CE0-96CF-CC93F9A28AF3}"/>
                </a:ext>
              </a:extLst>
            </p:cNvPr>
            <p:cNvSpPr/>
            <p:nvPr/>
          </p:nvSpPr>
          <p:spPr>
            <a:xfrm>
              <a:off x="1251420" y="2688075"/>
              <a:ext cx="2484845" cy="1634062"/>
            </a:xfrm>
            <a:prstGeom prst="rect">
              <a:avLst/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8" name="삼각형 2237">
              <a:extLst>
                <a:ext uri="{FF2B5EF4-FFF2-40B4-BE49-F238E27FC236}">
                  <a16:creationId xmlns:a16="http://schemas.microsoft.com/office/drawing/2014/main" id="{AA177A83-782C-BAC5-30DF-E991FB7AFA0D}"/>
                </a:ext>
              </a:extLst>
            </p:cNvPr>
            <p:cNvSpPr/>
            <p:nvPr/>
          </p:nvSpPr>
          <p:spPr>
            <a:xfrm>
              <a:off x="707423" y="2682478"/>
              <a:ext cx="543112" cy="1634062"/>
            </a:xfrm>
            <a:prstGeom prst="triangle">
              <a:avLst>
                <a:gd name="adj" fmla="val 100000"/>
              </a:avLst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9" name="삼각형 2238">
              <a:extLst>
                <a:ext uri="{FF2B5EF4-FFF2-40B4-BE49-F238E27FC236}">
                  <a16:creationId xmlns:a16="http://schemas.microsoft.com/office/drawing/2014/main" id="{857D5295-67C3-65D1-84DF-63DA806434BB}"/>
                </a:ext>
              </a:extLst>
            </p:cNvPr>
            <p:cNvSpPr/>
            <p:nvPr/>
          </p:nvSpPr>
          <p:spPr>
            <a:xfrm rot="10800000">
              <a:off x="3736447" y="2690509"/>
              <a:ext cx="421125" cy="1634063"/>
            </a:xfrm>
            <a:prstGeom prst="triangle">
              <a:avLst>
                <a:gd name="adj" fmla="val 100000"/>
              </a:avLst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10" name="직선 연결선[R] 1908">
            <a:extLst>
              <a:ext uri="{FF2B5EF4-FFF2-40B4-BE49-F238E27FC236}">
                <a16:creationId xmlns:a16="http://schemas.microsoft.com/office/drawing/2014/main" id="{D711DE6B-8F14-3526-CA45-B5EF5D7C273A}"/>
              </a:ext>
            </a:extLst>
          </p:cNvPr>
          <p:cNvCxnSpPr>
            <a:cxnSpLocks/>
          </p:cNvCxnSpPr>
          <p:nvPr/>
        </p:nvCxnSpPr>
        <p:spPr>
          <a:xfrm flipV="1">
            <a:off x="2208855" y="2079047"/>
            <a:ext cx="494184" cy="6786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912">
            <a:extLst>
              <a:ext uri="{FF2B5EF4-FFF2-40B4-BE49-F238E27FC236}">
                <a16:creationId xmlns:a16="http://schemas.microsoft.com/office/drawing/2014/main" id="{D1DE07FE-440C-CCE9-B9F3-6226499661D2}"/>
              </a:ext>
            </a:extLst>
          </p:cNvPr>
          <p:cNvCxnSpPr>
            <a:cxnSpLocks/>
          </p:cNvCxnSpPr>
          <p:nvPr/>
        </p:nvCxnSpPr>
        <p:spPr>
          <a:xfrm flipH="1" flipV="1">
            <a:off x="2729344" y="2166388"/>
            <a:ext cx="98872" cy="5741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[R] 1916">
            <a:extLst>
              <a:ext uri="{FF2B5EF4-FFF2-40B4-BE49-F238E27FC236}">
                <a16:creationId xmlns:a16="http://schemas.microsoft.com/office/drawing/2014/main" id="{D5AF4D75-FD99-C34A-CCE9-23EDFBD2B13A}"/>
              </a:ext>
            </a:extLst>
          </p:cNvPr>
          <p:cNvCxnSpPr>
            <a:cxnSpLocks/>
            <a:endCxn id="374" idx="1"/>
          </p:cNvCxnSpPr>
          <p:nvPr/>
        </p:nvCxnSpPr>
        <p:spPr>
          <a:xfrm flipV="1">
            <a:off x="3524990" y="2193270"/>
            <a:ext cx="619338" cy="5775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[R] 1919">
            <a:extLst>
              <a:ext uri="{FF2B5EF4-FFF2-40B4-BE49-F238E27FC236}">
                <a16:creationId xmlns:a16="http://schemas.microsoft.com/office/drawing/2014/main" id="{77834C8C-F5D8-4079-9B9F-257515335966}"/>
              </a:ext>
            </a:extLst>
          </p:cNvPr>
          <p:cNvCxnSpPr>
            <a:cxnSpLocks/>
            <a:endCxn id="374" idx="0"/>
          </p:cNvCxnSpPr>
          <p:nvPr/>
        </p:nvCxnSpPr>
        <p:spPr>
          <a:xfrm flipV="1">
            <a:off x="4238885" y="2128863"/>
            <a:ext cx="0" cy="64194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[R] 1922">
            <a:extLst>
              <a:ext uri="{FF2B5EF4-FFF2-40B4-BE49-F238E27FC236}">
                <a16:creationId xmlns:a16="http://schemas.microsoft.com/office/drawing/2014/main" id="{D034CDB7-E4E9-6AFB-06DB-73B146E984F4}"/>
              </a:ext>
            </a:extLst>
          </p:cNvPr>
          <p:cNvCxnSpPr>
            <a:cxnSpLocks/>
          </p:cNvCxnSpPr>
          <p:nvPr/>
        </p:nvCxnSpPr>
        <p:spPr>
          <a:xfrm flipH="1" flipV="1">
            <a:off x="4238885" y="2079047"/>
            <a:ext cx="602218" cy="7205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F80045B-0FEC-8405-2E0A-F0E5EE084355}"/>
              </a:ext>
            </a:extLst>
          </p:cNvPr>
          <p:cNvGrpSpPr/>
          <p:nvPr/>
        </p:nvGrpSpPr>
        <p:grpSpPr>
          <a:xfrm>
            <a:off x="3049082" y="2667261"/>
            <a:ext cx="672702" cy="318389"/>
            <a:chOff x="2851030" y="2428407"/>
            <a:chExt cx="651294" cy="308256"/>
          </a:xfrm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17" name="양쪽 모서리가 둥근 사각형 2219">
              <a:extLst>
                <a:ext uri="{FF2B5EF4-FFF2-40B4-BE49-F238E27FC236}">
                  <a16:creationId xmlns:a16="http://schemas.microsoft.com/office/drawing/2014/main" id="{653FE947-6E50-6124-B6B0-33C16C909DE6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996BDE80-B9B3-948F-2D23-E65182C117F7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696BD3E3-DEB2-A9CC-A839-45A1E2DB2181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6975D02E-23A0-7FA7-C017-79BD1969918F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7FB19DD-07BE-1743-BF7B-81AF31B257A4}"/>
              </a:ext>
            </a:extLst>
          </p:cNvPr>
          <p:cNvGrpSpPr/>
          <p:nvPr/>
        </p:nvGrpSpPr>
        <p:grpSpPr>
          <a:xfrm>
            <a:off x="1978696" y="2630309"/>
            <a:ext cx="460339" cy="397963"/>
            <a:chOff x="1362075" y="-518319"/>
            <a:chExt cx="487373" cy="421333"/>
          </a:xfrm>
          <a:solidFill>
            <a:srgbClr val="B9D3FF"/>
          </a:solidFill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22" name="모서리가 둥근 직사각형 2255">
              <a:extLst>
                <a:ext uri="{FF2B5EF4-FFF2-40B4-BE49-F238E27FC236}">
                  <a16:creationId xmlns:a16="http://schemas.microsoft.com/office/drawing/2014/main" id="{95CB2589-9B79-C05C-AC90-774EE09F52F8}"/>
                </a:ext>
              </a:extLst>
            </p:cNvPr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3" name="직선 연결선[R] 2256">
              <a:extLst>
                <a:ext uri="{FF2B5EF4-FFF2-40B4-BE49-F238E27FC236}">
                  <a16:creationId xmlns:a16="http://schemas.microsoft.com/office/drawing/2014/main" id="{8A387C96-8764-C0DE-17B9-D12C9A19BCF8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grpFill/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4323623-F0B7-110E-D37A-830592052D07}"/>
              </a:ext>
            </a:extLst>
          </p:cNvPr>
          <p:cNvGrpSpPr/>
          <p:nvPr/>
        </p:nvGrpSpPr>
        <p:grpSpPr>
          <a:xfrm>
            <a:off x="2551204" y="2631498"/>
            <a:ext cx="460339" cy="397963"/>
            <a:chOff x="1362075" y="-518319"/>
            <a:chExt cx="487373" cy="421333"/>
          </a:xfrm>
          <a:solidFill>
            <a:srgbClr val="B9D3FF"/>
          </a:solidFill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25" name="모서리가 둥근 직사각형 2258">
              <a:extLst>
                <a:ext uri="{FF2B5EF4-FFF2-40B4-BE49-F238E27FC236}">
                  <a16:creationId xmlns:a16="http://schemas.microsoft.com/office/drawing/2014/main" id="{6FAAD161-D694-5FC2-05BB-F4BC964A6BB7}"/>
                </a:ext>
              </a:extLst>
            </p:cNvPr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6" name="직선 연결선[R] 2259">
              <a:extLst>
                <a:ext uri="{FF2B5EF4-FFF2-40B4-BE49-F238E27FC236}">
                  <a16:creationId xmlns:a16="http://schemas.microsoft.com/office/drawing/2014/main" id="{E4554196-4D62-6996-10CC-904B2ECB0679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grpFill/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C87DEDA-48EA-CF7B-20E8-73CD26DA9941}"/>
              </a:ext>
            </a:extLst>
          </p:cNvPr>
          <p:cNvGrpSpPr/>
          <p:nvPr/>
        </p:nvGrpSpPr>
        <p:grpSpPr>
          <a:xfrm>
            <a:off x="1261213" y="1641938"/>
            <a:ext cx="4492411" cy="664321"/>
            <a:chOff x="707423" y="2682478"/>
            <a:chExt cx="3450149" cy="1642094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57D71B1D-94DD-AC4E-CD4A-67E4F7609489}"/>
                </a:ext>
              </a:extLst>
            </p:cNvPr>
            <p:cNvSpPr/>
            <p:nvPr/>
          </p:nvSpPr>
          <p:spPr>
            <a:xfrm>
              <a:off x="1251420" y="2688075"/>
              <a:ext cx="2484845" cy="1634062"/>
            </a:xfrm>
            <a:prstGeom prst="rect">
              <a:avLst/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" name="삼각형 1857">
              <a:extLst>
                <a:ext uri="{FF2B5EF4-FFF2-40B4-BE49-F238E27FC236}">
                  <a16:creationId xmlns:a16="http://schemas.microsoft.com/office/drawing/2014/main" id="{87B6348C-59D5-D5A8-CE47-2B89DD865C12}"/>
                </a:ext>
              </a:extLst>
            </p:cNvPr>
            <p:cNvSpPr/>
            <p:nvPr/>
          </p:nvSpPr>
          <p:spPr>
            <a:xfrm>
              <a:off x="707423" y="2682478"/>
              <a:ext cx="543112" cy="1634062"/>
            </a:xfrm>
            <a:prstGeom prst="triangle">
              <a:avLst>
                <a:gd name="adj" fmla="val 100000"/>
              </a:avLst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0" name="삼각형 1858">
              <a:extLst>
                <a:ext uri="{FF2B5EF4-FFF2-40B4-BE49-F238E27FC236}">
                  <a16:creationId xmlns:a16="http://schemas.microsoft.com/office/drawing/2014/main" id="{EA241A9B-0988-C244-6B9F-C70BC1EB16E5}"/>
                </a:ext>
              </a:extLst>
            </p:cNvPr>
            <p:cNvSpPr/>
            <p:nvPr/>
          </p:nvSpPr>
          <p:spPr>
            <a:xfrm rot="10800000">
              <a:off x="3736447" y="2690509"/>
              <a:ext cx="421125" cy="1634063"/>
            </a:xfrm>
            <a:prstGeom prst="triangle">
              <a:avLst>
                <a:gd name="adj" fmla="val 100000"/>
              </a:avLst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2A63AC24-5D4F-6476-6ACE-838687F1FEEB}"/>
              </a:ext>
            </a:extLst>
          </p:cNvPr>
          <p:cNvGrpSpPr/>
          <p:nvPr/>
        </p:nvGrpSpPr>
        <p:grpSpPr>
          <a:xfrm>
            <a:off x="2496412" y="1709374"/>
            <a:ext cx="678890" cy="600480"/>
            <a:chOff x="1362075" y="-435398"/>
            <a:chExt cx="487373" cy="431083"/>
          </a:xfrm>
          <a:scene3d>
            <a:camera prst="orthographicFront">
              <a:rot lat="19380000" lon="3720000" rev="18600000"/>
            </a:camera>
            <a:lightRig rig="threePt" dir="t"/>
          </a:scene3d>
        </p:grpSpPr>
        <p:sp>
          <p:nvSpPr>
            <p:cNvPr id="32" name="모서리가 둥근 직사각형 1860">
              <a:extLst>
                <a:ext uri="{FF2B5EF4-FFF2-40B4-BE49-F238E27FC236}">
                  <a16:creationId xmlns:a16="http://schemas.microsoft.com/office/drawing/2014/main" id="{BA4D6075-770E-3418-EA84-24A8ADA49D0C}"/>
                </a:ext>
              </a:extLst>
            </p:cNvPr>
            <p:cNvSpPr/>
            <p:nvPr/>
          </p:nvSpPr>
          <p:spPr>
            <a:xfrm>
              <a:off x="1362075" y="-435398"/>
              <a:ext cx="487373" cy="431083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33" name="직선 연결선[R] 1861">
              <a:extLst>
                <a:ext uri="{FF2B5EF4-FFF2-40B4-BE49-F238E27FC236}">
                  <a16:creationId xmlns:a16="http://schemas.microsoft.com/office/drawing/2014/main" id="{77861921-0E18-4F16-E8D7-152815F06B96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[R] 1862">
              <a:extLst>
                <a:ext uri="{FF2B5EF4-FFF2-40B4-BE49-F238E27FC236}">
                  <a16:creationId xmlns:a16="http://schemas.microsoft.com/office/drawing/2014/main" id="{178E59B4-4B76-DE24-3323-33A610443345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0D09916-6304-7A51-9333-54D2A28253FD}"/>
              </a:ext>
            </a:extLst>
          </p:cNvPr>
          <p:cNvGrpSpPr/>
          <p:nvPr/>
        </p:nvGrpSpPr>
        <p:grpSpPr>
          <a:xfrm>
            <a:off x="1551312" y="3254470"/>
            <a:ext cx="232096" cy="464192"/>
            <a:chOff x="2006599" y="1973538"/>
            <a:chExt cx="254000" cy="508000"/>
          </a:xfrm>
        </p:grpSpPr>
        <p:sp>
          <p:nvSpPr>
            <p:cNvPr id="37" name="모서리가 둥근 직사각형 1876">
              <a:extLst>
                <a:ext uri="{FF2B5EF4-FFF2-40B4-BE49-F238E27FC236}">
                  <a16:creationId xmlns:a16="http://schemas.microsoft.com/office/drawing/2014/main" id="{9088AD7C-696B-3101-1737-AA00A9AC6B2D}"/>
                </a:ext>
              </a:extLst>
            </p:cNvPr>
            <p:cNvSpPr/>
            <p:nvPr/>
          </p:nvSpPr>
          <p:spPr>
            <a:xfrm>
              <a:off x="2006599" y="1973538"/>
              <a:ext cx="254000" cy="508000"/>
            </a:xfrm>
            <a:prstGeom prst="roundRect">
              <a:avLst/>
            </a:prstGeom>
            <a:solidFill>
              <a:srgbClr val="EFEBFF"/>
            </a:solidFill>
            <a:ln w="28575">
              <a:solidFill>
                <a:srgbClr val="812C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11B29209-B357-631E-FC5B-AC030E2EC684}"/>
                </a:ext>
              </a:extLst>
            </p:cNvPr>
            <p:cNvGrpSpPr/>
            <p:nvPr/>
          </p:nvGrpSpPr>
          <p:grpSpPr>
            <a:xfrm>
              <a:off x="2055873" y="2034318"/>
              <a:ext cx="155452" cy="391621"/>
              <a:chOff x="2055873" y="2034318"/>
              <a:chExt cx="155452" cy="391621"/>
            </a:xfrm>
          </p:grpSpPr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986CE0BA-EAA2-EE3B-0A87-895480F7F3B7}"/>
                  </a:ext>
                </a:extLst>
              </p:cNvPr>
              <p:cNvSpPr/>
              <p:nvPr/>
            </p:nvSpPr>
            <p:spPr>
              <a:xfrm>
                <a:off x="2055873" y="2034318"/>
                <a:ext cx="155452" cy="155452"/>
              </a:xfrm>
              <a:prstGeom prst="ellipse">
                <a:avLst/>
              </a:prstGeom>
              <a:solidFill>
                <a:srgbClr val="812CF0"/>
              </a:solidFill>
              <a:ln>
                <a:solidFill>
                  <a:srgbClr val="812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C2DC5602-70C2-6847-43CB-D57ED1116CAF}"/>
                  </a:ext>
                </a:extLst>
              </p:cNvPr>
              <p:cNvSpPr/>
              <p:nvPr/>
            </p:nvSpPr>
            <p:spPr>
              <a:xfrm>
                <a:off x="2055873" y="2270487"/>
                <a:ext cx="155452" cy="155452"/>
              </a:xfrm>
              <a:prstGeom prst="ellipse">
                <a:avLst/>
              </a:prstGeom>
              <a:solidFill>
                <a:srgbClr val="812CF0"/>
              </a:solidFill>
              <a:ln>
                <a:solidFill>
                  <a:srgbClr val="812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422D88FD-807E-5BE8-10FA-D1A0C39E571F}"/>
              </a:ext>
            </a:extLst>
          </p:cNvPr>
          <p:cNvGrpSpPr/>
          <p:nvPr/>
        </p:nvGrpSpPr>
        <p:grpSpPr>
          <a:xfrm>
            <a:off x="1551312" y="3900017"/>
            <a:ext cx="232096" cy="464192"/>
            <a:chOff x="2006599" y="1973538"/>
            <a:chExt cx="254000" cy="508000"/>
          </a:xfrm>
        </p:grpSpPr>
        <p:sp>
          <p:nvSpPr>
            <p:cNvPr id="42" name="모서리가 둥근 직사각형 1886">
              <a:extLst>
                <a:ext uri="{FF2B5EF4-FFF2-40B4-BE49-F238E27FC236}">
                  <a16:creationId xmlns:a16="http://schemas.microsoft.com/office/drawing/2014/main" id="{74FB334B-094B-A5A9-A937-9758DC410C85}"/>
                </a:ext>
              </a:extLst>
            </p:cNvPr>
            <p:cNvSpPr/>
            <p:nvPr/>
          </p:nvSpPr>
          <p:spPr>
            <a:xfrm>
              <a:off x="2006599" y="1973538"/>
              <a:ext cx="254000" cy="508000"/>
            </a:xfrm>
            <a:prstGeom prst="roundRect">
              <a:avLst/>
            </a:prstGeom>
            <a:solidFill>
              <a:srgbClr val="EFEBFF"/>
            </a:solidFill>
            <a:ln w="28575">
              <a:solidFill>
                <a:srgbClr val="812C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67CB62-7B27-E7BD-B456-81FA602E19D0}"/>
                </a:ext>
              </a:extLst>
            </p:cNvPr>
            <p:cNvGrpSpPr/>
            <p:nvPr/>
          </p:nvGrpSpPr>
          <p:grpSpPr>
            <a:xfrm>
              <a:off x="2055873" y="2034318"/>
              <a:ext cx="155452" cy="391621"/>
              <a:chOff x="2055873" y="2034318"/>
              <a:chExt cx="155452" cy="391621"/>
            </a:xfrm>
          </p:grpSpPr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6C63D9BC-2643-B56C-5C2D-DCC66F0347CC}"/>
                  </a:ext>
                </a:extLst>
              </p:cNvPr>
              <p:cNvSpPr/>
              <p:nvPr/>
            </p:nvSpPr>
            <p:spPr>
              <a:xfrm>
                <a:off x="2055873" y="2034318"/>
                <a:ext cx="155452" cy="155452"/>
              </a:xfrm>
              <a:prstGeom prst="ellipse">
                <a:avLst/>
              </a:prstGeom>
              <a:solidFill>
                <a:srgbClr val="812CF0"/>
              </a:solidFill>
              <a:ln>
                <a:solidFill>
                  <a:srgbClr val="812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163F5D43-4116-A9BE-FD03-3C5944AB2D24}"/>
                  </a:ext>
                </a:extLst>
              </p:cNvPr>
              <p:cNvSpPr/>
              <p:nvPr/>
            </p:nvSpPr>
            <p:spPr>
              <a:xfrm>
                <a:off x="2055873" y="2270487"/>
                <a:ext cx="155452" cy="155452"/>
              </a:xfrm>
              <a:prstGeom prst="ellipse">
                <a:avLst/>
              </a:prstGeom>
              <a:solidFill>
                <a:srgbClr val="812CF0"/>
              </a:solidFill>
              <a:ln>
                <a:solidFill>
                  <a:srgbClr val="812C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1A1BA8B9-8CBE-4DB0-1A64-A520F83951B2}"/>
              </a:ext>
            </a:extLst>
          </p:cNvPr>
          <p:cNvGrpSpPr/>
          <p:nvPr/>
        </p:nvGrpSpPr>
        <p:grpSpPr>
          <a:xfrm>
            <a:off x="3781052" y="2667261"/>
            <a:ext cx="672702" cy="318389"/>
            <a:chOff x="2851030" y="2428407"/>
            <a:chExt cx="651294" cy="308256"/>
          </a:xfrm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47" name="양쪽 모서리가 둥근 사각형 1891">
              <a:extLst>
                <a:ext uri="{FF2B5EF4-FFF2-40B4-BE49-F238E27FC236}">
                  <a16:creationId xmlns:a16="http://schemas.microsoft.com/office/drawing/2014/main" id="{EA6C1A63-3EED-9082-0EB5-11289B7F21F8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AE1CF04B-9794-2221-6C2E-FE4001283556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3ED7E460-5E1D-73DC-7679-57521CBF6BE0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3E70B048-4C24-5E9E-EDF8-DF83BD6C5B72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E1A9B70A-CCF9-1457-A2CC-DF17AE8BC9D6}"/>
              </a:ext>
            </a:extLst>
          </p:cNvPr>
          <p:cNvGrpSpPr/>
          <p:nvPr/>
        </p:nvGrpSpPr>
        <p:grpSpPr>
          <a:xfrm>
            <a:off x="4453755" y="2667261"/>
            <a:ext cx="672702" cy="318389"/>
            <a:chOff x="2851030" y="2428407"/>
            <a:chExt cx="651294" cy="308256"/>
          </a:xfrm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52" name="양쪽 모서리가 둥근 사각형 1898">
              <a:extLst>
                <a:ext uri="{FF2B5EF4-FFF2-40B4-BE49-F238E27FC236}">
                  <a16:creationId xmlns:a16="http://schemas.microsoft.com/office/drawing/2014/main" id="{D693075E-1E68-223C-E5B5-34C376266E89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81BC9336-AEB9-A9DE-0FE7-5C0FEDBD5DE6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D7552684-1F7A-593B-2E6D-B429DD469969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246886A6-4847-2132-1EF3-DE5CFCE56FDF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56" name="직선 연결선[R] 1903">
            <a:extLst>
              <a:ext uri="{FF2B5EF4-FFF2-40B4-BE49-F238E27FC236}">
                <a16:creationId xmlns:a16="http://schemas.microsoft.com/office/drawing/2014/main" id="{9EB4CC0E-B319-9CC3-022D-C1C538FB7D56}"/>
              </a:ext>
            </a:extLst>
          </p:cNvPr>
          <p:cNvCxnSpPr>
            <a:cxnSpLocks/>
            <a:endCxn id="370" idx="0"/>
          </p:cNvCxnSpPr>
          <p:nvPr/>
        </p:nvCxnSpPr>
        <p:spPr>
          <a:xfrm flipV="1">
            <a:off x="3069782" y="1974512"/>
            <a:ext cx="952864" cy="67469"/>
          </a:xfrm>
          <a:prstGeom prst="line">
            <a:avLst/>
          </a:prstGeom>
          <a:ln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352C85-E8C8-210D-B623-E37056CD9673}"/>
                  </a:ext>
                </a:extLst>
              </p:cNvPr>
              <p:cNvSpPr txBox="1"/>
              <p:nvPr/>
            </p:nvSpPr>
            <p:spPr>
              <a:xfrm flipH="1">
                <a:off x="1020014" y="3194838"/>
                <a:ext cx="491481" cy="521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200" i="1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200" b="1" i="1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kumimoji="1" lang="en-US" altLang="ko-KR" sz="2200" i="1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200" dirty="0">
                  <a:solidFill>
                    <a:srgbClr val="812CF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352C85-E8C8-210D-B623-E37056CD9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20014" y="3194838"/>
                <a:ext cx="491481" cy="521974"/>
              </a:xfrm>
              <a:prstGeom prst="rect">
                <a:avLst/>
              </a:prstGeom>
              <a:blipFill>
                <a:blip r:embed="rId4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84741B1-1B49-F0DD-0DD3-D1FF1F88DDBC}"/>
                  </a:ext>
                </a:extLst>
              </p:cNvPr>
              <p:cNvSpPr txBox="1"/>
              <p:nvPr/>
            </p:nvSpPr>
            <p:spPr>
              <a:xfrm flipH="1">
                <a:off x="1020014" y="3839829"/>
                <a:ext cx="491481" cy="521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200" i="1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200" b="1" i="1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kumimoji="1" lang="en-US" altLang="ko-KR" sz="2200" i="1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sz="2200" dirty="0">
                  <a:solidFill>
                    <a:srgbClr val="812CF0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84741B1-1B49-F0DD-0DD3-D1FF1F88D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20014" y="3839829"/>
                <a:ext cx="491481" cy="521974"/>
              </a:xfrm>
              <a:prstGeom prst="rect">
                <a:avLst/>
              </a:prstGeom>
              <a:blipFill>
                <a:blip r:embed="rId5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CB785DF-9F1A-29F7-262F-0E6AF3EBA651}"/>
                  </a:ext>
                </a:extLst>
              </p:cNvPr>
              <p:cNvSpPr txBox="1"/>
              <p:nvPr/>
            </p:nvSpPr>
            <p:spPr>
              <a:xfrm flipH="1">
                <a:off x="3298077" y="1474657"/>
                <a:ext cx="491481" cy="521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200" dirty="0">
                  <a:solidFill>
                    <a:srgbClr val="5F5DF7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CB785DF-9F1A-29F7-262F-0E6AF3EBA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98077" y="1474657"/>
                <a:ext cx="491481" cy="521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1FF8490-C46B-15B5-75A4-8455B77F38AF}"/>
                  </a:ext>
                </a:extLst>
              </p:cNvPr>
              <p:cNvSpPr txBox="1"/>
              <p:nvPr/>
            </p:nvSpPr>
            <p:spPr>
              <a:xfrm flipH="1">
                <a:off x="2729356" y="1274908"/>
                <a:ext cx="491481" cy="521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200" dirty="0">
                  <a:solidFill>
                    <a:srgbClr val="5F5DF7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1FF8490-C46B-15B5-75A4-8455B77F3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729356" y="1274908"/>
                <a:ext cx="491481" cy="5219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96E2681-7FF0-2BC2-34CF-58F003A1F591}"/>
                  </a:ext>
                </a:extLst>
              </p:cNvPr>
              <p:cNvSpPr txBox="1"/>
              <p:nvPr/>
            </p:nvSpPr>
            <p:spPr>
              <a:xfrm flipH="1">
                <a:off x="4118432" y="1274908"/>
                <a:ext cx="491481" cy="521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ko-KR" sz="2200" i="1">
                              <a:solidFill>
                                <a:srgbClr val="5F5DF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sz="2200" dirty="0">
                  <a:solidFill>
                    <a:srgbClr val="5F5DF7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96E2681-7FF0-2BC2-34CF-58F003A1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18432" y="1274908"/>
                <a:ext cx="491481" cy="5219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오른쪽 화살표[R] 2165">
            <a:extLst>
              <a:ext uri="{FF2B5EF4-FFF2-40B4-BE49-F238E27FC236}">
                <a16:creationId xmlns:a16="http://schemas.microsoft.com/office/drawing/2014/main" id="{799EBEAF-CF72-772C-D38D-0BAF325D1B49}"/>
              </a:ext>
            </a:extLst>
          </p:cNvPr>
          <p:cNvSpPr/>
          <p:nvPr/>
        </p:nvSpPr>
        <p:spPr>
          <a:xfrm rot="5400000">
            <a:off x="2263871" y="4300363"/>
            <a:ext cx="259855" cy="671113"/>
          </a:xfrm>
          <a:prstGeom prst="rightArrow">
            <a:avLst/>
          </a:prstGeom>
          <a:solidFill>
            <a:srgbClr val="E7ECFF"/>
          </a:solidFill>
          <a:ln w="28575">
            <a:solidFill>
              <a:srgbClr val="5E5E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17123499-9C4D-3BAB-3206-E9B134D7A529}"/>
              </a:ext>
            </a:extLst>
          </p:cNvPr>
          <p:cNvGrpSpPr/>
          <p:nvPr/>
        </p:nvGrpSpPr>
        <p:grpSpPr>
          <a:xfrm>
            <a:off x="1261213" y="5762765"/>
            <a:ext cx="4492411" cy="664321"/>
            <a:chOff x="707423" y="2682478"/>
            <a:chExt cx="3450149" cy="1642094"/>
          </a:xfrm>
        </p:grpSpPr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823EA0EE-8740-7466-162D-409672CB4F4A}"/>
                </a:ext>
              </a:extLst>
            </p:cNvPr>
            <p:cNvSpPr/>
            <p:nvPr/>
          </p:nvSpPr>
          <p:spPr>
            <a:xfrm>
              <a:off x="1251420" y="2688075"/>
              <a:ext cx="2484845" cy="1634062"/>
            </a:xfrm>
            <a:prstGeom prst="rect">
              <a:avLst/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93" name="삼각형 2310">
              <a:extLst>
                <a:ext uri="{FF2B5EF4-FFF2-40B4-BE49-F238E27FC236}">
                  <a16:creationId xmlns:a16="http://schemas.microsoft.com/office/drawing/2014/main" id="{B44B9B72-4ECD-BCDB-9F8F-13ED551CCF33}"/>
                </a:ext>
              </a:extLst>
            </p:cNvPr>
            <p:cNvSpPr/>
            <p:nvPr/>
          </p:nvSpPr>
          <p:spPr>
            <a:xfrm>
              <a:off x="707423" y="2682478"/>
              <a:ext cx="543112" cy="1634062"/>
            </a:xfrm>
            <a:prstGeom prst="triangle">
              <a:avLst>
                <a:gd name="adj" fmla="val 100000"/>
              </a:avLst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94" name="삼각형 2311">
              <a:extLst>
                <a:ext uri="{FF2B5EF4-FFF2-40B4-BE49-F238E27FC236}">
                  <a16:creationId xmlns:a16="http://schemas.microsoft.com/office/drawing/2014/main" id="{03DC0638-D025-8284-AD79-A36C3B76250D}"/>
                </a:ext>
              </a:extLst>
            </p:cNvPr>
            <p:cNvSpPr/>
            <p:nvPr/>
          </p:nvSpPr>
          <p:spPr>
            <a:xfrm rot="10800000">
              <a:off x="3736447" y="2690509"/>
              <a:ext cx="421125" cy="1634063"/>
            </a:xfrm>
            <a:prstGeom prst="triangle">
              <a:avLst>
                <a:gd name="adj" fmla="val 100000"/>
              </a:avLst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195" name="직선 연결선[R] 2312">
            <a:extLst>
              <a:ext uri="{FF2B5EF4-FFF2-40B4-BE49-F238E27FC236}">
                <a16:creationId xmlns:a16="http://schemas.microsoft.com/office/drawing/2014/main" id="{B1833689-A0C2-B413-302C-FEA5F8D5C220}"/>
              </a:ext>
            </a:extLst>
          </p:cNvPr>
          <p:cNvCxnSpPr>
            <a:cxnSpLocks/>
          </p:cNvCxnSpPr>
          <p:nvPr/>
        </p:nvCxnSpPr>
        <p:spPr>
          <a:xfrm flipV="1">
            <a:off x="2208855" y="5347744"/>
            <a:ext cx="494184" cy="6786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직선 연결선[R] 2313">
            <a:extLst>
              <a:ext uri="{FF2B5EF4-FFF2-40B4-BE49-F238E27FC236}">
                <a16:creationId xmlns:a16="http://schemas.microsoft.com/office/drawing/2014/main" id="{28E661BD-3CBC-E1D5-DD05-7B92F8E2E137}"/>
              </a:ext>
            </a:extLst>
          </p:cNvPr>
          <p:cNvCxnSpPr>
            <a:cxnSpLocks/>
          </p:cNvCxnSpPr>
          <p:nvPr/>
        </p:nvCxnSpPr>
        <p:spPr>
          <a:xfrm flipH="1" flipV="1">
            <a:off x="2729344" y="5435086"/>
            <a:ext cx="98872" cy="5741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직선 연결선[R] 2314">
            <a:extLst>
              <a:ext uri="{FF2B5EF4-FFF2-40B4-BE49-F238E27FC236}">
                <a16:creationId xmlns:a16="http://schemas.microsoft.com/office/drawing/2014/main" id="{ED3CF257-1C5C-4152-F677-72333A827FE5}"/>
              </a:ext>
            </a:extLst>
          </p:cNvPr>
          <p:cNvCxnSpPr>
            <a:cxnSpLocks/>
            <a:endCxn id="363" idx="1"/>
          </p:cNvCxnSpPr>
          <p:nvPr/>
        </p:nvCxnSpPr>
        <p:spPr>
          <a:xfrm flipV="1">
            <a:off x="3524990" y="5461968"/>
            <a:ext cx="619338" cy="5775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직선 연결선[R] 2315">
            <a:extLst>
              <a:ext uri="{FF2B5EF4-FFF2-40B4-BE49-F238E27FC236}">
                <a16:creationId xmlns:a16="http://schemas.microsoft.com/office/drawing/2014/main" id="{20403699-B862-6020-134B-8BA17C6E882E}"/>
              </a:ext>
            </a:extLst>
          </p:cNvPr>
          <p:cNvCxnSpPr>
            <a:cxnSpLocks/>
            <a:endCxn id="363" idx="0"/>
          </p:cNvCxnSpPr>
          <p:nvPr/>
        </p:nvCxnSpPr>
        <p:spPr>
          <a:xfrm flipV="1">
            <a:off x="4238885" y="5397560"/>
            <a:ext cx="0" cy="64194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직선 연결선[R] 2317">
            <a:extLst>
              <a:ext uri="{FF2B5EF4-FFF2-40B4-BE49-F238E27FC236}">
                <a16:creationId xmlns:a16="http://schemas.microsoft.com/office/drawing/2014/main" id="{059D3317-B208-38A4-EF54-A1982F0B8879}"/>
              </a:ext>
            </a:extLst>
          </p:cNvPr>
          <p:cNvCxnSpPr>
            <a:cxnSpLocks/>
          </p:cNvCxnSpPr>
          <p:nvPr/>
        </p:nvCxnSpPr>
        <p:spPr>
          <a:xfrm flipH="1" flipV="1">
            <a:off x="4238885" y="5347744"/>
            <a:ext cx="602218" cy="7205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0" name="그룹 199">
            <a:extLst>
              <a:ext uri="{FF2B5EF4-FFF2-40B4-BE49-F238E27FC236}">
                <a16:creationId xmlns:a16="http://schemas.microsoft.com/office/drawing/2014/main" id="{2001AA8C-8A87-C9AC-A809-9A2BE629A70D}"/>
              </a:ext>
            </a:extLst>
          </p:cNvPr>
          <p:cNvGrpSpPr/>
          <p:nvPr/>
        </p:nvGrpSpPr>
        <p:grpSpPr>
          <a:xfrm>
            <a:off x="3049082" y="5935959"/>
            <a:ext cx="672702" cy="318389"/>
            <a:chOff x="2851030" y="2428407"/>
            <a:chExt cx="651294" cy="308256"/>
          </a:xfrm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201" name="양쪽 모서리가 둥근 사각형 2325">
              <a:extLst>
                <a:ext uri="{FF2B5EF4-FFF2-40B4-BE49-F238E27FC236}">
                  <a16:creationId xmlns:a16="http://schemas.microsoft.com/office/drawing/2014/main" id="{5C02A420-A30C-CF9C-F93A-86954449AB9F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C1BAD770-D763-6F65-2473-EB37198805EA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591D3EF6-81BB-E09F-B17F-BA713CA29385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856180BE-0AC5-11FD-AF02-E15B302F4B8E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05" name="그룹 204">
            <a:extLst>
              <a:ext uri="{FF2B5EF4-FFF2-40B4-BE49-F238E27FC236}">
                <a16:creationId xmlns:a16="http://schemas.microsoft.com/office/drawing/2014/main" id="{3FF941F8-1060-DF33-056C-3D69514C5703}"/>
              </a:ext>
            </a:extLst>
          </p:cNvPr>
          <p:cNvGrpSpPr/>
          <p:nvPr/>
        </p:nvGrpSpPr>
        <p:grpSpPr>
          <a:xfrm>
            <a:off x="1978696" y="5899006"/>
            <a:ext cx="460339" cy="397963"/>
            <a:chOff x="1362075" y="-518319"/>
            <a:chExt cx="487373" cy="421333"/>
          </a:xfrm>
          <a:solidFill>
            <a:srgbClr val="B9D3FF"/>
          </a:solidFill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206" name="모서리가 둥근 직사각형 2339">
              <a:extLst>
                <a:ext uri="{FF2B5EF4-FFF2-40B4-BE49-F238E27FC236}">
                  <a16:creationId xmlns:a16="http://schemas.microsoft.com/office/drawing/2014/main" id="{F5E401CD-CBF9-10F6-7A7A-B356FB8D35A2}"/>
                </a:ext>
              </a:extLst>
            </p:cNvPr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07" name="직선 연결선[R] 2340">
              <a:extLst>
                <a:ext uri="{FF2B5EF4-FFF2-40B4-BE49-F238E27FC236}">
                  <a16:creationId xmlns:a16="http://schemas.microsoft.com/office/drawing/2014/main" id="{C79A3D37-A278-3389-181D-DFAB08B91EF4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grpFill/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그룹 207">
            <a:extLst>
              <a:ext uri="{FF2B5EF4-FFF2-40B4-BE49-F238E27FC236}">
                <a16:creationId xmlns:a16="http://schemas.microsoft.com/office/drawing/2014/main" id="{9B6DE051-AB6A-ED4F-0090-401C7D17D657}"/>
              </a:ext>
            </a:extLst>
          </p:cNvPr>
          <p:cNvGrpSpPr/>
          <p:nvPr/>
        </p:nvGrpSpPr>
        <p:grpSpPr>
          <a:xfrm>
            <a:off x="2551204" y="5900196"/>
            <a:ext cx="460339" cy="397963"/>
            <a:chOff x="1362075" y="-518319"/>
            <a:chExt cx="487373" cy="421333"/>
          </a:xfrm>
          <a:solidFill>
            <a:srgbClr val="B9D3FF"/>
          </a:solidFill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209" name="모서리가 둥근 직사각형 2342">
              <a:extLst>
                <a:ext uri="{FF2B5EF4-FFF2-40B4-BE49-F238E27FC236}">
                  <a16:creationId xmlns:a16="http://schemas.microsoft.com/office/drawing/2014/main" id="{0AB37ABA-9DE9-8F1F-3924-F63F467168B5}"/>
                </a:ext>
              </a:extLst>
            </p:cNvPr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10" name="직선 연결선[R] 2343">
              <a:extLst>
                <a:ext uri="{FF2B5EF4-FFF2-40B4-BE49-F238E27FC236}">
                  <a16:creationId xmlns:a16="http://schemas.microsoft.com/office/drawing/2014/main" id="{1FB53D7C-0268-97CA-BA58-4E5E5BDB7188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grpFill/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그룹 210">
            <a:extLst>
              <a:ext uri="{FF2B5EF4-FFF2-40B4-BE49-F238E27FC236}">
                <a16:creationId xmlns:a16="http://schemas.microsoft.com/office/drawing/2014/main" id="{5EB45866-2E98-843A-F58F-C8A63C7AAB41}"/>
              </a:ext>
            </a:extLst>
          </p:cNvPr>
          <p:cNvGrpSpPr/>
          <p:nvPr/>
        </p:nvGrpSpPr>
        <p:grpSpPr>
          <a:xfrm>
            <a:off x="1261213" y="4910635"/>
            <a:ext cx="4492411" cy="664321"/>
            <a:chOff x="707423" y="2682478"/>
            <a:chExt cx="3450149" cy="1642094"/>
          </a:xfrm>
        </p:grpSpPr>
        <p:sp>
          <p:nvSpPr>
            <p:cNvPr id="212" name="직사각형 211">
              <a:extLst>
                <a:ext uri="{FF2B5EF4-FFF2-40B4-BE49-F238E27FC236}">
                  <a16:creationId xmlns:a16="http://schemas.microsoft.com/office/drawing/2014/main" id="{838F35BB-77DF-CE06-CA2A-B523D8B070AF}"/>
                </a:ext>
              </a:extLst>
            </p:cNvPr>
            <p:cNvSpPr/>
            <p:nvPr/>
          </p:nvSpPr>
          <p:spPr>
            <a:xfrm>
              <a:off x="1251420" y="2688075"/>
              <a:ext cx="2484845" cy="1634062"/>
            </a:xfrm>
            <a:prstGeom prst="rect">
              <a:avLst/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13" name="삼각형 2346">
              <a:extLst>
                <a:ext uri="{FF2B5EF4-FFF2-40B4-BE49-F238E27FC236}">
                  <a16:creationId xmlns:a16="http://schemas.microsoft.com/office/drawing/2014/main" id="{C1188766-3444-8AE2-CFD7-3DD7203AEA56}"/>
                </a:ext>
              </a:extLst>
            </p:cNvPr>
            <p:cNvSpPr/>
            <p:nvPr/>
          </p:nvSpPr>
          <p:spPr>
            <a:xfrm>
              <a:off x="707423" y="2682478"/>
              <a:ext cx="543112" cy="1634062"/>
            </a:xfrm>
            <a:prstGeom prst="triangle">
              <a:avLst>
                <a:gd name="adj" fmla="val 100000"/>
              </a:avLst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14" name="삼각형 2347">
              <a:extLst>
                <a:ext uri="{FF2B5EF4-FFF2-40B4-BE49-F238E27FC236}">
                  <a16:creationId xmlns:a16="http://schemas.microsoft.com/office/drawing/2014/main" id="{C25D5368-587B-D06B-73E2-985CB375A5E2}"/>
                </a:ext>
              </a:extLst>
            </p:cNvPr>
            <p:cNvSpPr/>
            <p:nvPr/>
          </p:nvSpPr>
          <p:spPr>
            <a:xfrm rot="10800000">
              <a:off x="3736447" y="2690509"/>
              <a:ext cx="421125" cy="1634063"/>
            </a:xfrm>
            <a:prstGeom prst="triangle">
              <a:avLst>
                <a:gd name="adj" fmla="val 100000"/>
              </a:avLst>
            </a:prstGeom>
            <a:solidFill>
              <a:srgbClr val="E3DE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15" name="그룹 214">
            <a:extLst>
              <a:ext uri="{FF2B5EF4-FFF2-40B4-BE49-F238E27FC236}">
                <a16:creationId xmlns:a16="http://schemas.microsoft.com/office/drawing/2014/main" id="{81E9117A-FEBB-FD09-772D-281086DC236F}"/>
              </a:ext>
            </a:extLst>
          </p:cNvPr>
          <p:cNvGrpSpPr/>
          <p:nvPr/>
        </p:nvGrpSpPr>
        <p:grpSpPr>
          <a:xfrm>
            <a:off x="2496412" y="4978071"/>
            <a:ext cx="678890" cy="600480"/>
            <a:chOff x="1362075" y="-435398"/>
            <a:chExt cx="487373" cy="431083"/>
          </a:xfrm>
          <a:scene3d>
            <a:camera prst="orthographicFront">
              <a:rot lat="19380000" lon="3720000" rev="18600000"/>
            </a:camera>
            <a:lightRig rig="threePt" dir="t"/>
          </a:scene3d>
        </p:grpSpPr>
        <p:sp>
          <p:nvSpPr>
            <p:cNvPr id="216" name="모서리가 둥근 직사각형 2349">
              <a:extLst>
                <a:ext uri="{FF2B5EF4-FFF2-40B4-BE49-F238E27FC236}">
                  <a16:creationId xmlns:a16="http://schemas.microsoft.com/office/drawing/2014/main" id="{0FDE02C0-C5A4-C477-549F-1A9D57E42D91}"/>
                </a:ext>
              </a:extLst>
            </p:cNvPr>
            <p:cNvSpPr/>
            <p:nvPr/>
          </p:nvSpPr>
          <p:spPr>
            <a:xfrm>
              <a:off x="1362075" y="-435398"/>
              <a:ext cx="487373" cy="431083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17" name="직선 연결선[R] 2350">
              <a:extLst>
                <a:ext uri="{FF2B5EF4-FFF2-40B4-BE49-F238E27FC236}">
                  <a16:creationId xmlns:a16="http://schemas.microsoft.com/office/drawing/2014/main" id="{DFA85039-6E84-D800-DB72-40E7AA6A15EC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직선 연결선[R] 2351">
              <a:extLst>
                <a:ext uri="{FF2B5EF4-FFF2-40B4-BE49-F238E27FC236}">
                  <a16:creationId xmlns:a16="http://schemas.microsoft.com/office/drawing/2014/main" id="{13B85035-B79A-16BF-E3A6-21C093F0FD7C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그룹 218">
            <a:extLst>
              <a:ext uri="{FF2B5EF4-FFF2-40B4-BE49-F238E27FC236}">
                <a16:creationId xmlns:a16="http://schemas.microsoft.com/office/drawing/2014/main" id="{92034A99-621B-F19D-12FD-63C498A162AC}"/>
              </a:ext>
            </a:extLst>
          </p:cNvPr>
          <p:cNvGrpSpPr/>
          <p:nvPr/>
        </p:nvGrpSpPr>
        <p:grpSpPr>
          <a:xfrm>
            <a:off x="3781052" y="5935959"/>
            <a:ext cx="672702" cy="318389"/>
            <a:chOff x="2851030" y="2428407"/>
            <a:chExt cx="651294" cy="308256"/>
          </a:xfrm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220" name="양쪽 모서리가 둥근 사각형 523">
              <a:extLst>
                <a:ext uri="{FF2B5EF4-FFF2-40B4-BE49-F238E27FC236}">
                  <a16:creationId xmlns:a16="http://schemas.microsoft.com/office/drawing/2014/main" id="{BFB89D9F-C224-257B-6C7F-99C016DE714A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1" name="직사각형 220">
              <a:extLst>
                <a:ext uri="{FF2B5EF4-FFF2-40B4-BE49-F238E27FC236}">
                  <a16:creationId xmlns:a16="http://schemas.microsoft.com/office/drawing/2014/main" id="{D2197443-5DDF-313C-E55C-E63042E04138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2" name="직사각형 221">
              <a:extLst>
                <a:ext uri="{FF2B5EF4-FFF2-40B4-BE49-F238E27FC236}">
                  <a16:creationId xmlns:a16="http://schemas.microsoft.com/office/drawing/2014/main" id="{7592902B-ED23-16EB-5EB1-F3FAAA5DD11C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3" name="직사각형 222">
              <a:extLst>
                <a:ext uri="{FF2B5EF4-FFF2-40B4-BE49-F238E27FC236}">
                  <a16:creationId xmlns:a16="http://schemas.microsoft.com/office/drawing/2014/main" id="{70A04E2A-1BA2-1CB1-5D52-4069D3B978F6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24" name="그룹 223">
            <a:extLst>
              <a:ext uri="{FF2B5EF4-FFF2-40B4-BE49-F238E27FC236}">
                <a16:creationId xmlns:a16="http://schemas.microsoft.com/office/drawing/2014/main" id="{2681254C-CC05-3677-0412-F56EB47FF14A}"/>
              </a:ext>
            </a:extLst>
          </p:cNvPr>
          <p:cNvGrpSpPr/>
          <p:nvPr/>
        </p:nvGrpSpPr>
        <p:grpSpPr>
          <a:xfrm>
            <a:off x="4453755" y="5935959"/>
            <a:ext cx="672702" cy="318389"/>
            <a:chOff x="2851030" y="2428407"/>
            <a:chExt cx="651294" cy="308256"/>
          </a:xfrm>
          <a:scene3d>
            <a:camera prst="isometricOffAxis2Top">
              <a:rot lat="19425850" lon="3715689" rev="18597318"/>
            </a:camera>
            <a:lightRig rig="threePt" dir="t"/>
          </a:scene3d>
        </p:grpSpPr>
        <p:sp>
          <p:nvSpPr>
            <p:cNvPr id="225" name="양쪽 모서리가 둥근 사각형 530">
              <a:extLst>
                <a:ext uri="{FF2B5EF4-FFF2-40B4-BE49-F238E27FC236}">
                  <a16:creationId xmlns:a16="http://schemas.microsoft.com/office/drawing/2014/main" id="{6BC751CE-BE2D-50AD-9FA1-98BB920DBE82}"/>
                </a:ext>
              </a:extLst>
            </p:cNvPr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6" name="직사각형 225">
              <a:extLst>
                <a:ext uri="{FF2B5EF4-FFF2-40B4-BE49-F238E27FC236}">
                  <a16:creationId xmlns:a16="http://schemas.microsoft.com/office/drawing/2014/main" id="{8D27F229-CE81-37E5-776C-FE40B0F691C9}"/>
                </a:ext>
              </a:extLst>
            </p:cNvPr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7" name="직사각형 226">
              <a:extLst>
                <a:ext uri="{FF2B5EF4-FFF2-40B4-BE49-F238E27FC236}">
                  <a16:creationId xmlns:a16="http://schemas.microsoft.com/office/drawing/2014/main" id="{27921294-4CC0-A2AC-8D02-B97D121DAB71}"/>
                </a:ext>
              </a:extLst>
            </p:cNvPr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8" name="직사각형 227">
              <a:extLst>
                <a:ext uri="{FF2B5EF4-FFF2-40B4-BE49-F238E27FC236}">
                  <a16:creationId xmlns:a16="http://schemas.microsoft.com/office/drawing/2014/main" id="{F9130C3C-35F6-5BE3-9589-A5A2E65597E7}"/>
                </a:ext>
              </a:extLst>
            </p:cNvPr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229" name="직선 연결선[R] 535">
            <a:extLst>
              <a:ext uri="{FF2B5EF4-FFF2-40B4-BE49-F238E27FC236}">
                <a16:creationId xmlns:a16="http://schemas.microsoft.com/office/drawing/2014/main" id="{B5A05AC1-DC89-5ACA-E117-03BEC66FE671}"/>
              </a:ext>
            </a:extLst>
          </p:cNvPr>
          <p:cNvCxnSpPr>
            <a:cxnSpLocks/>
            <a:endCxn id="359" idx="0"/>
          </p:cNvCxnSpPr>
          <p:nvPr/>
        </p:nvCxnSpPr>
        <p:spPr>
          <a:xfrm flipV="1">
            <a:off x="3069782" y="5243209"/>
            <a:ext cx="952864" cy="67469"/>
          </a:xfrm>
          <a:prstGeom prst="line">
            <a:avLst/>
          </a:prstGeom>
          <a:ln>
            <a:solidFill>
              <a:srgbClr val="5F5D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149D35A7-2C02-C31B-FF0C-3912CED88962}"/>
                  </a:ext>
                </a:extLst>
              </p:cNvPr>
              <p:cNvSpPr txBox="1"/>
              <p:nvPr/>
            </p:nvSpPr>
            <p:spPr>
              <a:xfrm>
                <a:off x="2859078" y="4383074"/>
                <a:ext cx="2524198" cy="447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i="1" dirty="0" smtClean="0">
                          <a:solidFill>
                            <a:srgbClr val="812CF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kumimoji="1" lang="en-US" altLang="ko-KR" i="1" dirty="0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ko-KR" i="1" dirty="0">
                                  <a:solidFill>
                                    <a:srgbClr val="812C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i="1" dirty="0">
                                  <a:solidFill>
                                    <a:srgbClr val="812CF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1" lang="en-US" altLang="ko-KR" i="1" dirty="0">
                                  <a:solidFill>
                                    <a:srgbClr val="812C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ko-KR" i="1" dirty="0">
                              <a:solidFill>
                                <a:srgbClr val="812CF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kumimoji="1" lang="en-US" altLang="ko-KR" b="1" i="1" dirty="0">
                                  <a:solidFill>
                                    <a:srgbClr val="812C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b="1" i="1" dirty="0">
                                  <a:solidFill>
                                    <a:srgbClr val="812CF0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kumimoji="1" lang="en-US" altLang="ko-KR" i="1" dirty="0">
                                  <a:solidFill>
                                    <a:srgbClr val="812CF0"/>
                                  </a:solidFill>
                                  <a:latin typeface="Cambria Math" panose="02040503050406030204" pitchFamily="18" charset="0"/>
                                </a:rPr>
                                <m:t>𝑠𝑢𝑏</m:t>
                              </m:r>
                            </m:sub>
                          </m:sSub>
                        </m:e>
                      </m:d>
                      <m:r>
                        <a:rPr kumimoji="1" lang="en-US" altLang="ko-KR" b="1" i="1" dirty="0">
                          <a:solidFill>
                            <a:srgbClr val="812C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i="1" dirty="0">
                          <a:solidFill>
                            <a:srgbClr val="812CF0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kumimoji="1" lang="en-US" altLang="ko-KR" b="1" i="1" dirty="0">
                          <a:solidFill>
                            <a:srgbClr val="812C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ko-KR" i="1" dirty="0">
                          <a:solidFill>
                            <a:srgbClr val="812C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ko-KR" altLang="en-US" dirty="0">
                  <a:solidFill>
                    <a:srgbClr val="812CF0"/>
                  </a:solidFill>
                </a:endParaRPr>
              </a:p>
            </p:txBody>
          </p:sp>
        </mc:Choice>
        <mc:Fallback xmlns=""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149D35A7-2C02-C31B-FF0C-3912CED88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078" y="4383074"/>
                <a:ext cx="2524198" cy="4474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3" name="그룹 232">
            <a:extLst>
              <a:ext uri="{FF2B5EF4-FFF2-40B4-BE49-F238E27FC236}">
                <a16:creationId xmlns:a16="http://schemas.microsoft.com/office/drawing/2014/main" id="{A923B94D-A2A6-8D4F-0BF9-DC87E7833148}"/>
              </a:ext>
            </a:extLst>
          </p:cNvPr>
          <p:cNvGrpSpPr/>
          <p:nvPr/>
        </p:nvGrpSpPr>
        <p:grpSpPr>
          <a:xfrm>
            <a:off x="3883459" y="4916532"/>
            <a:ext cx="713898" cy="647855"/>
            <a:chOff x="5393974" y="4956640"/>
            <a:chExt cx="651294" cy="591043"/>
          </a:xfrm>
          <a:scene3d>
            <a:camera prst="orthographicFront">
              <a:rot lat="19380000" lon="3720000" rev="18600000"/>
            </a:camera>
            <a:lightRig rig="threePt" dir="t"/>
          </a:scene3d>
        </p:grpSpPr>
        <p:sp>
          <p:nvSpPr>
            <p:cNvPr id="234" name="양쪽 모서리가 둥근 사각형 2353">
              <a:extLst>
                <a:ext uri="{FF2B5EF4-FFF2-40B4-BE49-F238E27FC236}">
                  <a16:creationId xmlns:a16="http://schemas.microsoft.com/office/drawing/2014/main" id="{80FF6F18-6672-8873-C385-CD03603A8214}"/>
                </a:ext>
              </a:extLst>
            </p:cNvPr>
            <p:cNvSpPr/>
            <p:nvPr/>
          </p:nvSpPr>
          <p:spPr>
            <a:xfrm>
              <a:off x="5393974" y="4956640"/>
              <a:ext cx="651294" cy="591043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6" name="직사각형 355">
              <a:extLst>
                <a:ext uri="{FF2B5EF4-FFF2-40B4-BE49-F238E27FC236}">
                  <a16:creationId xmlns:a16="http://schemas.microsoft.com/office/drawing/2014/main" id="{4ABC2BF4-12F5-4813-C379-85432C4E3AFC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7" name="직사각형 356">
              <a:extLst>
                <a:ext uri="{FF2B5EF4-FFF2-40B4-BE49-F238E27FC236}">
                  <a16:creationId xmlns:a16="http://schemas.microsoft.com/office/drawing/2014/main" id="{92AA8F9E-DA98-0FC5-871D-843CB7E51733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8" name="직사각형 357">
              <a:extLst>
                <a:ext uri="{FF2B5EF4-FFF2-40B4-BE49-F238E27FC236}">
                  <a16:creationId xmlns:a16="http://schemas.microsoft.com/office/drawing/2014/main" id="{9B1D748F-58D0-7684-6CDF-E199075323E4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59" name="직사각형 358">
              <a:extLst>
                <a:ext uri="{FF2B5EF4-FFF2-40B4-BE49-F238E27FC236}">
                  <a16:creationId xmlns:a16="http://schemas.microsoft.com/office/drawing/2014/main" id="{4CC05B69-FB53-4824-3F1C-45FCBEFB3E06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0" name="직사각형 359">
              <a:extLst>
                <a:ext uri="{FF2B5EF4-FFF2-40B4-BE49-F238E27FC236}">
                  <a16:creationId xmlns:a16="http://schemas.microsoft.com/office/drawing/2014/main" id="{3B8DCAF2-7036-146E-92D0-87B4ED8BD2E1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1" name="직사각형 360">
              <a:extLst>
                <a:ext uri="{FF2B5EF4-FFF2-40B4-BE49-F238E27FC236}">
                  <a16:creationId xmlns:a16="http://schemas.microsoft.com/office/drawing/2014/main" id="{EA9A0DD0-6403-E9C3-4178-2D47075082EF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2" name="직사각형 361">
              <a:extLst>
                <a:ext uri="{FF2B5EF4-FFF2-40B4-BE49-F238E27FC236}">
                  <a16:creationId xmlns:a16="http://schemas.microsoft.com/office/drawing/2014/main" id="{B5554F92-9B5C-6034-6814-6F359AF78504}"/>
                </a:ext>
              </a:extLst>
            </p:cNvPr>
            <p:cNvSpPr/>
            <p:nvPr/>
          </p:nvSpPr>
          <p:spPr>
            <a:xfrm>
              <a:off x="5434702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3" name="직사각형 362">
              <a:extLst>
                <a:ext uri="{FF2B5EF4-FFF2-40B4-BE49-F238E27FC236}">
                  <a16:creationId xmlns:a16="http://schemas.microsoft.com/office/drawing/2014/main" id="{FEA4CD70-CCFE-F947-414C-3CDE7921B50E}"/>
                </a:ext>
              </a:extLst>
            </p:cNvPr>
            <p:cNvSpPr/>
            <p:nvPr/>
          </p:nvSpPr>
          <p:spPr>
            <a:xfrm>
              <a:off x="5631978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4" name="직사각형 363">
              <a:extLst>
                <a:ext uri="{FF2B5EF4-FFF2-40B4-BE49-F238E27FC236}">
                  <a16:creationId xmlns:a16="http://schemas.microsoft.com/office/drawing/2014/main" id="{0D2D84EB-A152-24E9-DBD1-64E91627515E}"/>
                </a:ext>
              </a:extLst>
            </p:cNvPr>
            <p:cNvSpPr/>
            <p:nvPr/>
          </p:nvSpPr>
          <p:spPr>
            <a:xfrm>
              <a:off x="5831870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65" name="그룹 364">
            <a:extLst>
              <a:ext uri="{FF2B5EF4-FFF2-40B4-BE49-F238E27FC236}">
                <a16:creationId xmlns:a16="http://schemas.microsoft.com/office/drawing/2014/main" id="{23427278-2F99-80F1-7211-56D58ACEFC00}"/>
              </a:ext>
            </a:extLst>
          </p:cNvPr>
          <p:cNvGrpSpPr/>
          <p:nvPr/>
        </p:nvGrpSpPr>
        <p:grpSpPr>
          <a:xfrm>
            <a:off x="3883459" y="1647835"/>
            <a:ext cx="713898" cy="647855"/>
            <a:chOff x="5393974" y="4956640"/>
            <a:chExt cx="651294" cy="591043"/>
          </a:xfrm>
          <a:scene3d>
            <a:camera prst="orthographicFront">
              <a:rot lat="19380000" lon="3720000" rev="18600000"/>
            </a:camera>
            <a:lightRig rig="threePt" dir="t"/>
          </a:scene3d>
        </p:grpSpPr>
        <p:sp>
          <p:nvSpPr>
            <p:cNvPr id="366" name="양쪽 모서리가 둥근 사각형 1864">
              <a:extLst>
                <a:ext uri="{FF2B5EF4-FFF2-40B4-BE49-F238E27FC236}">
                  <a16:creationId xmlns:a16="http://schemas.microsoft.com/office/drawing/2014/main" id="{45FF788A-5E03-F953-B043-C5A0C7DF649F}"/>
                </a:ext>
              </a:extLst>
            </p:cNvPr>
            <p:cNvSpPr/>
            <p:nvPr/>
          </p:nvSpPr>
          <p:spPr>
            <a:xfrm>
              <a:off x="5393974" y="4956640"/>
              <a:ext cx="651294" cy="591043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7" name="직사각형 366">
              <a:extLst>
                <a:ext uri="{FF2B5EF4-FFF2-40B4-BE49-F238E27FC236}">
                  <a16:creationId xmlns:a16="http://schemas.microsoft.com/office/drawing/2014/main" id="{73DCD3B7-41FD-D482-8273-45C0F3E6CC76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8" name="직사각형 367">
              <a:extLst>
                <a:ext uri="{FF2B5EF4-FFF2-40B4-BE49-F238E27FC236}">
                  <a16:creationId xmlns:a16="http://schemas.microsoft.com/office/drawing/2014/main" id="{0950AC8C-2172-00B2-8452-D20182EDF66D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9" name="직사각형 368">
              <a:extLst>
                <a:ext uri="{FF2B5EF4-FFF2-40B4-BE49-F238E27FC236}">
                  <a16:creationId xmlns:a16="http://schemas.microsoft.com/office/drawing/2014/main" id="{3D9C1296-F3D7-02A1-74F6-3CF484356B8A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70" name="직사각형 369">
              <a:extLst>
                <a:ext uri="{FF2B5EF4-FFF2-40B4-BE49-F238E27FC236}">
                  <a16:creationId xmlns:a16="http://schemas.microsoft.com/office/drawing/2014/main" id="{5A29D0A3-3836-9AEC-0E6C-067CA80B1C7A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71" name="직사각형 370">
              <a:extLst>
                <a:ext uri="{FF2B5EF4-FFF2-40B4-BE49-F238E27FC236}">
                  <a16:creationId xmlns:a16="http://schemas.microsoft.com/office/drawing/2014/main" id="{240D7895-0883-02D2-640A-FD1E910169A8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72" name="직사각형 371">
              <a:extLst>
                <a:ext uri="{FF2B5EF4-FFF2-40B4-BE49-F238E27FC236}">
                  <a16:creationId xmlns:a16="http://schemas.microsoft.com/office/drawing/2014/main" id="{F74F19D9-2B43-4D20-C7C4-D3D7288BE567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73" name="직사각형 372">
              <a:extLst>
                <a:ext uri="{FF2B5EF4-FFF2-40B4-BE49-F238E27FC236}">
                  <a16:creationId xmlns:a16="http://schemas.microsoft.com/office/drawing/2014/main" id="{0CC1F5A8-03AB-8E78-5214-3335EB4CEC04}"/>
                </a:ext>
              </a:extLst>
            </p:cNvPr>
            <p:cNvSpPr/>
            <p:nvPr/>
          </p:nvSpPr>
          <p:spPr>
            <a:xfrm>
              <a:off x="5434702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74" name="직사각형 373">
              <a:extLst>
                <a:ext uri="{FF2B5EF4-FFF2-40B4-BE49-F238E27FC236}">
                  <a16:creationId xmlns:a16="http://schemas.microsoft.com/office/drawing/2014/main" id="{44A50819-C36B-E87F-4D81-918CA81486B5}"/>
                </a:ext>
              </a:extLst>
            </p:cNvPr>
            <p:cNvSpPr/>
            <p:nvPr/>
          </p:nvSpPr>
          <p:spPr>
            <a:xfrm>
              <a:off x="5631978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75" name="직사각형 374">
              <a:extLst>
                <a:ext uri="{FF2B5EF4-FFF2-40B4-BE49-F238E27FC236}">
                  <a16:creationId xmlns:a16="http://schemas.microsoft.com/office/drawing/2014/main" id="{21CAE9E9-61FF-6AAE-E1D3-34DC8524F7B0}"/>
                </a:ext>
              </a:extLst>
            </p:cNvPr>
            <p:cNvSpPr/>
            <p:nvPr/>
          </p:nvSpPr>
          <p:spPr>
            <a:xfrm>
              <a:off x="5831870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pic>
        <p:nvPicPr>
          <p:cNvPr id="377" name="Picture 2" descr="Target - Free business icons">
            <a:extLst>
              <a:ext uri="{FF2B5EF4-FFF2-40B4-BE49-F238E27FC236}">
                <a16:creationId xmlns:a16="http://schemas.microsoft.com/office/drawing/2014/main" id="{5CE166F7-A51C-0A59-51CC-F34425A86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4" y="3286752"/>
            <a:ext cx="396240" cy="3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모서리가 둥근 사각형 설명선[R] 46">
            <a:extLst>
              <a:ext uri="{FF2B5EF4-FFF2-40B4-BE49-F238E27FC236}">
                <a16:creationId xmlns:a16="http://schemas.microsoft.com/office/drawing/2014/main" id="{28B3B281-9666-2BE5-6078-875ED067FBAA}"/>
              </a:ext>
            </a:extLst>
          </p:cNvPr>
          <p:cNvSpPr/>
          <p:nvPr/>
        </p:nvSpPr>
        <p:spPr>
          <a:xfrm>
            <a:off x="118313" y="3286752"/>
            <a:ext cx="457995" cy="314901"/>
          </a:xfrm>
          <a:prstGeom prst="wedgeRoundRectCallout">
            <a:avLst>
              <a:gd name="adj1" fmla="val -33193"/>
              <a:gd name="adj2" fmla="val 74239"/>
              <a:gd name="adj3" fmla="val 16667"/>
            </a:avLst>
          </a:prstGeom>
          <a:solidFill>
            <a:srgbClr val="E3DEFF"/>
          </a:solidFill>
          <a:ln w="57150">
            <a:solidFill>
              <a:srgbClr val="812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800" b="1" dirty="0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ko-KR" altLang="en-US" sz="2800" b="1" dirty="0">
              <a:solidFill>
                <a:srgbClr val="7047F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9" name="Picture 2" descr="Target - Free business icons">
            <a:extLst>
              <a:ext uri="{FF2B5EF4-FFF2-40B4-BE49-F238E27FC236}">
                <a16:creationId xmlns:a16="http://schemas.microsoft.com/office/drawing/2014/main" id="{B8098D7C-E8A1-3269-2B98-B3D17AB6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4" y="3913505"/>
            <a:ext cx="396240" cy="3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" name="모서리가 둥근 사각형 설명선[R] 46">
            <a:extLst>
              <a:ext uri="{FF2B5EF4-FFF2-40B4-BE49-F238E27FC236}">
                <a16:creationId xmlns:a16="http://schemas.microsoft.com/office/drawing/2014/main" id="{E70DA974-CEE5-246F-C543-D8C8549067F5}"/>
              </a:ext>
            </a:extLst>
          </p:cNvPr>
          <p:cNvSpPr/>
          <p:nvPr/>
        </p:nvSpPr>
        <p:spPr>
          <a:xfrm>
            <a:off x="118313" y="3913505"/>
            <a:ext cx="457995" cy="314901"/>
          </a:xfrm>
          <a:prstGeom prst="wedgeRoundRectCallout">
            <a:avLst>
              <a:gd name="adj1" fmla="val -33193"/>
              <a:gd name="adj2" fmla="val 74239"/>
              <a:gd name="adj3" fmla="val 16667"/>
            </a:avLst>
          </a:prstGeom>
          <a:solidFill>
            <a:srgbClr val="E3DEFF"/>
          </a:solidFill>
          <a:ln w="57150">
            <a:solidFill>
              <a:srgbClr val="812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800" b="1" dirty="0">
                <a:solidFill>
                  <a:srgbClr val="7047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ko-KR" altLang="en-US" sz="2800" b="1" dirty="0">
              <a:solidFill>
                <a:srgbClr val="7047F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F1BBED7B-69CF-7561-06A4-74432038CC37}"/>
                  </a:ext>
                </a:extLst>
              </p:cNvPr>
              <p:cNvSpPr txBox="1"/>
              <p:nvPr/>
            </p:nvSpPr>
            <p:spPr>
              <a:xfrm>
                <a:off x="1562471" y="1938073"/>
                <a:ext cx="3910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F1BBED7B-69CF-7561-06A4-74432038C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471" y="1938073"/>
                <a:ext cx="391068" cy="369332"/>
              </a:xfrm>
              <a:prstGeom prst="rect">
                <a:avLst/>
              </a:prstGeom>
              <a:blipFill>
                <a:blip r:embed="rId11"/>
                <a:stretch>
                  <a:fillRect l="-15625" r="-4688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TextBox 381">
                <a:extLst>
                  <a:ext uri="{FF2B5EF4-FFF2-40B4-BE49-F238E27FC236}">
                    <a16:creationId xmlns:a16="http://schemas.microsoft.com/office/drawing/2014/main" id="{724A737F-A6DE-5E48-276C-D54B3449CEA2}"/>
                  </a:ext>
                </a:extLst>
              </p:cNvPr>
              <p:cNvSpPr txBox="1"/>
              <p:nvPr/>
            </p:nvSpPr>
            <p:spPr>
              <a:xfrm>
                <a:off x="1562471" y="2787399"/>
                <a:ext cx="3839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2" name="TextBox 381">
                <a:extLst>
                  <a:ext uri="{FF2B5EF4-FFF2-40B4-BE49-F238E27FC236}">
                    <a16:creationId xmlns:a16="http://schemas.microsoft.com/office/drawing/2014/main" id="{724A737F-A6DE-5E48-276C-D54B3449C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471" y="2787399"/>
                <a:ext cx="383951" cy="369332"/>
              </a:xfrm>
              <a:prstGeom prst="rect">
                <a:avLst/>
              </a:prstGeom>
              <a:blipFill>
                <a:blip r:embed="rId12"/>
                <a:stretch>
                  <a:fillRect l="-15873" r="-4762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TextBox 382">
                <a:extLst>
                  <a:ext uri="{FF2B5EF4-FFF2-40B4-BE49-F238E27FC236}">
                    <a16:creationId xmlns:a16="http://schemas.microsoft.com/office/drawing/2014/main" id="{3E5BAA66-ABF7-4B6C-FF93-06209A4A2B8F}"/>
                  </a:ext>
                </a:extLst>
              </p:cNvPr>
              <p:cNvSpPr txBox="1"/>
              <p:nvPr/>
            </p:nvSpPr>
            <p:spPr>
              <a:xfrm>
                <a:off x="1562471" y="5190174"/>
                <a:ext cx="3910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3" name="TextBox 382">
                <a:extLst>
                  <a:ext uri="{FF2B5EF4-FFF2-40B4-BE49-F238E27FC236}">
                    <a16:creationId xmlns:a16="http://schemas.microsoft.com/office/drawing/2014/main" id="{3E5BAA66-ABF7-4B6C-FF93-06209A4A2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471" y="5190174"/>
                <a:ext cx="391068" cy="369332"/>
              </a:xfrm>
              <a:prstGeom prst="rect">
                <a:avLst/>
              </a:prstGeom>
              <a:blipFill>
                <a:blip r:embed="rId13"/>
                <a:stretch>
                  <a:fillRect l="-15625" r="-4688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TextBox 383">
                <a:extLst>
                  <a:ext uri="{FF2B5EF4-FFF2-40B4-BE49-F238E27FC236}">
                    <a16:creationId xmlns:a16="http://schemas.microsoft.com/office/drawing/2014/main" id="{89EC9514-949A-4FF9-2DA4-49DC7DE4CE87}"/>
                  </a:ext>
                </a:extLst>
              </p:cNvPr>
              <p:cNvSpPr txBox="1"/>
              <p:nvPr/>
            </p:nvSpPr>
            <p:spPr>
              <a:xfrm>
                <a:off x="1562471" y="6039500"/>
                <a:ext cx="3839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4" name="TextBox 383">
                <a:extLst>
                  <a:ext uri="{FF2B5EF4-FFF2-40B4-BE49-F238E27FC236}">
                    <a16:creationId xmlns:a16="http://schemas.microsoft.com/office/drawing/2014/main" id="{89EC9514-949A-4FF9-2DA4-49DC7DE4C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471" y="6039500"/>
                <a:ext cx="383951" cy="369332"/>
              </a:xfrm>
              <a:prstGeom prst="rect">
                <a:avLst/>
              </a:prstGeom>
              <a:blipFill>
                <a:blip r:embed="rId14"/>
                <a:stretch>
                  <a:fillRect l="-15873" r="-4762" b="-1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43"/>
          <p:cNvGrpSpPr/>
          <p:nvPr/>
        </p:nvGrpSpPr>
        <p:grpSpPr>
          <a:xfrm>
            <a:off x="1361250" y="3187258"/>
            <a:ext cx="9407583" cy="3340985"/>
            <a:chOff x="1592396" y="3543050"/>
            <a:chExt cx="9007208" cy="3198797"/>
          </a:xfrm>
        </p:grpSpPr>
        <p:pic>
          <p:nvPicPr>
            <p:cNvPr id="228" name="Google Shape;228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92396" y="3543050"/>
              <a:ext cx="9007208" cy="31987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43"/>
            <p:cNvSpPr/>
            <p:nvPr/>
          </p:nvSpPr>
          <p:spPr>
            <a:xfrm>
              <a:off x="9691689" y="4169833"/>
              <a:ext cx="252412" cy="1735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3"/>
            <p:cNvSpPr/>
            <p:nvPr/>
          </p:nvSpPr>
          <p:spPr>
            <a:xfrm>
              <a:off x="9496424" y="4176711"/>
              <a:ext cx="79376" cy="1735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23;p43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15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3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41152"/>
              <a:buNone/>
            </a:pPr>
            <a:r>
              <a:rPr lang="ko-KR"/>
              <a:t>Late-Interaction-Guided Graph Traversal</a:t>
            </a:r>
            <a:endParaRPr/>
          </a:p>
        </p:txBody>
      </p:sp>
      <p:sp>
        <p:nvSpPr>
          <p:cNvPr id="225" name="Google Shape;225;p43"/>
          <p:cNvSpPr/>
          <p:nvPr/>
        </p:nvSpPr>
        <p:spPr>
          <a:xfrm>
            <a:off x="750888" y="15430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217;p42">
                <a:extLst>
                  <a:ext uri="{FF2B5EF4-FFF2-40B4-BE49-F238E27FC236}">
                    <a16:creationId xmlns:a16="http://schemas.microsoft.com/office/drawing/2014/main" id="{185E21A4-F31A-1DD9-6CBB-8EB70D3EC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050" y="1270145"/>
                <a:ext cx="11329987" cy="19048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4318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Char char="•"/>
                  <a:defRPr sz="3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4064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Char char="•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810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9pPr>
              </a:lstStyle>
              <a:p>
                <a:pPr marL="482600" indent="-457200">
                  <a:lnSpc>
                    <a:spcPct val="100000"/>
                  </a:lnSpc>
                  <a:buSzPts val="2000"/>
                  <a:buFont typeface="+mj-lt"/>
                  <a:buAutoNum type="arabicPeriod"/>
                </a:pPr>
                <a:r>
                  <a:rPr lang="en-US" altLang="ko-KR" sz="2000" dirty="0"/>
                  <a:t>Initiate the subgraph by performing </a:t>
                </a:r>
                <a:r>
                  <a:rPr lang="en-US" altLang="ko-KR" sz="2000" i="1" dirty="0" err="1"/>
                  <a:t>kNN</a:t>
                </a:r>
                <a:r>
                  <a:rPr lang="en-US" altLang="ko-KR" sz="2000" dirty="0"/>
                  <a:t> search over components</a:t>
                </a:r>
              </a:p>
              <a:p>
                <a:pPr marL="482600" indent="-457200">
                  <a:lnSpc>
                    <a:spcPct val="100000"/>
                  </a:lnSpc>
                  <a:buSzPts val="2000"/>
                  <a:buFont typeface="+mj-lt"/>
                  <a:buAutoNum type="arabicPeriod"/>
                </a:pPr>
                <a:r>
                  <a:rPr lang="en-US" sz="2000" dirty="0"/>
                  <a:t>Iteratively</a:t>
                </a:r>
              </a:p>
              <a:p>
                <a:pPr marL="939800" lvl="1" indent="-457200">
                  <a:lnSpc>
                    <a:spcPct val="100000"/>
                  </a:lnSpc>
                  <a:buSzPts val="2000"/>
                  <a:buFont typeface="+mj-lt"/>
                  <a:buAutoNum type="alphaLcPeriod"/>
                </a:pPr>
                <a:r>
                  <a:rPr lang="en-US" sz="2000" dirty="0"/>
                  <a:t>Expand the subgraph by performing a one-hop node expansion from existing nodes.</a:t>
                </a:r>
              </a:p>
              <a:p>
                <a:pPr marL="939800" lvl="1" indent="-457200">
                  <a:lnSpc>
                    <a:spcPct val="100000"/>
                  </a:lnSpc>
                  <a:buSzPts val="2000"/>
                  <a:buFont typeface="+mj-lt"/>
                  <a:buAutoNum type="alphaLcPeriod"/>
                </a:pPr>
                <a:r>
                  <a:rPr lang="en-US" sz="2000" dirty="0"/>
                  <a:t>Leave top-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dirty="0"/>
                  <a:t> query-relevant edges among the expanded graph.</a:t>
                </a:r>
              </a:p>
            </p:txBody>
          </p:sp>
        </mc:Choice>
        <mc:Fallback xmlns="">
          <p:sp>
            <p:nvSpPr>
              <p:cNvPr id="2" name="Google Shape;217;p42">
                <a:extLst>
                  <a:ext uri="{FF2B5EF4-FFF2-40B4-BE49-F238E27FC236}">
                    <a16:creationId xmlns:a16="http://schemas.microsoft.com/office/drawing/2014/main" id="{185E21A4-F31A-1DD9-6CBB-8EB70D3EC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1270145"/>
                <a:ext cx="11329987" cy="1904855"/>
              </a:xfrm>
              <a:prstGeom prst="rect">
                <a:avLst/>
              </a:prstGeom>
              <a:blipFill>
                <a:blip r:embed="rId4"/>
                <a:stretch>
                  <a:fillRect l="-3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ABE3E780-ABB9-CA76-7037-F60919A3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>
            <a:extLst>
              <a:ext uri="{FF2B5EF4-FFF2-40B4-BE49-F238E27FC236}">
                <a16:creationId xmlns:a16="http://schemas.microsoft.com/office/drawing/2014/main" id="{CE885FD9-DA46-E23A-CB9B-BF201EF8C3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ko-KR" dirty="0" err="1"/>
              <a:t>Overview</a:t>
            </a:r>
            <a:r>
              <a:rPr lang="ko-KR" dirty="0"/>
              <a:t> of </a:t>
            </a:r>
            <a:r>
              <a:rPr lang="ko-KR" dirty="0" err="1"/>
              <a:t>LILaC</a:t>
            </a:r>
            <a:r>
              <a:rPr lang="en-US" altLang="ko-KR" dirty="0"/>
              <a:t> (Revisited)</a:t>
            </a:r>
            <a:endParaRPr dirty="0"/>
          </a:p>
        </p:txBody>
      </p:sp>
      <p:pic>
        <p:nvPicPr>
          <p:cNvPr id="3" name="그림 2" descr="텍스트, 스크린샷, 멀티미디어 소프트웨어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375B8F-AE4B-503B-57F5-8D06B337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5" y="2849708"/>
            <a:ext cx="11962410" cy="358708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976C178-EC66-709B-DA7A-B0C7AEFB2011}"/>
              </a:ext>
            </a:extLst>
          </p:cNvPr>
          <p:cNvSpPr/>
          <p:nvPr/>
        </p:nvSpPr>
        <p:spPr>
          <a:xfrm>
            <a:off x="1163782" y="2877786"/>
            <a:ext cx="3641766" cy="24661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Google Shape;182;p36">
            <a:extLst>
              <a:ext uri="{FF2B5EF4-FFF2-40B4-BE49-F238E27FC236}">
                <a16:creationId xmlns:a16="http://schemas.microsoft.com/office/drawing/2014/main" id="{A58E6ECD-C8FE-80D1-CE61-B908D2616A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050" y="1353834"/>
            <a:ext cx="11329987" cy="9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Offline: </a:t>
            </a:r>
            <a:r>
              <a:rPr lang="en-US" sz="2000" dirty="0">
                <a:solidFill>
                  <a:srgbClr val="FF0000"/>
                </a:solidFill>
              </a:rPr>
              <a:t>generate a graph data structure</a:t>
            </a:r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altLang="ko-KR" sz="2000" b="1" dirty="0">
                <a:solidFill>
                  <a:srgbClr val="00B050"/>
                </a:solidFill>
              </a:rPr>
              <a:t>Online</a:t>
            </a:r>
            <a:r>
              <a:rPr lang="en-US" altLang="ko-KR" sz="2000" dirty="0">
                <a:solidFill>
                  <a:srgbClr val="00B050"/>
                </a:solidFill>
              </a:rPr>
              <a:t>: retrieve a query-relevant subgraph from the graph</a:t>
            </a:r>
            <a:endParaRPr lang="en" altLang="ko-KR" sz="2000" dirty="0">
              <a:solidFill>
                <a:srgbClr val="00B050"/>
              </a:solidFill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7757BB47-1F07-B0D9-2E4A-8398735249B5}"/>
              </a:ext>
            </a:extLst>
          </p:cNvPr>
          <p:cNvGrpSpPr/>
          <p:nvPr/>
        </p:nvGrpSpPr>
        <p:grpSpPr>
          <a:xfrm>
            <a:off x="554182" y="2877786"/>
            <a:ext cx="10901548" cy="3618015"/>
            <a:chOff x="554182" y="2877786"/>
            <a:chExt cx="10901548" cy="3618015"/>
          </a:xfrm>
        </p:grpSpPr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FED48CC3-FEA7-A3A7-909A-29D55ABB7E43}"/>
                </a:ext>
              </a:extLst>
            </p:cNvPr>
            <p:cNvCxnSpPr>
              <a:cxnSpLocks/>
            </p:cNvCxnSpPr>
            <p:nvPr/>
          </p:nvCxnSpPr>
          <p:spPr>
            <a:xfrm>
              <a:off x="5185558" y="2877786"/>
              <a:ext cx="0" cy="250965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A96B5BF8-ED83-F3AE-62B4-9B405E0DB3EB}"/>
                </a:ext>
              </a:extLst>
            </p:cNvPr>
            <p:cNvCxnSpPr>
              <a:cxnSpLocks/>
            </p:cNvCxnSpPr>
            <p:nvPr/>
          </p:nvCxnSpPr>
          <p:spPr>
            <a:xfrm>
              <a:off x="5185558" y="2877786"/>
              <a:ext cx="627017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D70F94DB-19F0-496C-DCAF-6E0D38200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55730" y="2877786"/>
              <a:ext cx="0" cy="361801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A32F1171-AD6D-8737-C49E-FBC6F01A2F35}"/>
                </a:ext>
              </a:extLst>
            </p:cNvPr>
            <p:cNvCxnSpPr>
              <a:cxnSpLocks/>
            </p:cNvCxnSpPr>
            <p:nvPr/>
          </p:nvCxnSpPr>
          <p:spPr>
            <a:xfrm>
              <a:off x="554182" y="6495801"/>
              <a:ext cx="109015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A529A25F-3C9B-D3AC-5376-DF03367F6544}"/>
                </a:ext>
              </a:extLst>
            </p:cNvPr>
            <p:cNvCxnSpPr>
              <a:cxnSpLocks/>
            </p:cNvCxnSpPr>
            <p:nvPr/>
          </p:nvCxnSpPr>
          <p:spPr>
            <a:xfrm>
              <a:off x="554182" y="5387437"/>
              <a:ext cx="463137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34D084F5-4F3F-23D9-6D7B-54D59DDD58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141" y="5387437"/>
              <a:ext cx="0" cy="11083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Google Shape;130;p26">
            <a:extLst>
              <a:ext uri="{FF2B5EF4-FFF2-40B4-BE49-F238E27FC236}">
                <a16:creationId xmlns:a16="http://schemas.microsoft.com/office/drawing/2014/main" id="{EC120B04-FF88-DC6A-5AB5-B9B873543C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72240" y="6439785"/>
            <a:ext cx="4605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16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12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17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8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/>
              <a:t>Retriever Accuracy Comparison</a:t>
            </a:r>
            <a:endParaRPr/>
          </a:p>
        </p:txBody>
      </p:sp>
      <p:sp>
        <p:nvSpPr>
          <p:cNvPr id="371" name="Google Shape;371;p18"/>
          <p:cNvSpPr txBox="1">
            <a:spLocks noGrp="1"/>
          </p:cNvSpPr>
          <p:nvPr>
            <p:ph type="body" idx="1"/>
          </p:nvPr>
        </p:nvSpPr>
        <p:spPr>
          <a:xfrm>
            <a:off x="400050" y="1488281"/>
            <a:ext cx="11329987" cy="1775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ko-KR" sz="2000" dirty="0" err="1">
                <a:solidFill>
                  <a:srgbClr val="0000FF"/>
                </a:solidFill>
              </a:rPr>
              <a:t>LILaC</a:t>
            </a:r>
            <a:r>
              <a:rPr lang="ko-KR" sz="2000" dirty="0"/>
              <a:t> </a:t>
            </a:r>
            <a:r>
              <a:rPr lang="ko-KR" sz="2000" dirty="0" err="1"/>
              <a:t>achieves</a:t>
            </a:r>
            <a:r>
              <a:rPr lang="ko-KR" sz="2000" dirty="0"/>
              <a:t> </a:t>
            </a:r>
            <a:r>
              <a:rPr lang="en-US" altLang="ko-KR" sz="2000" dirty="0"/>
              <a:t>SOTA</a:t>
            </a:r>
            <a:r>
              <a:rPr lang="ko-KR" sz="2000" dirty="0"/>
              <a:t> </a:t>
            </a:r>
            <a:r>
              <a:rPr lang="ko-KR" sz="2000" dirty="0" err="1"/>
              <a:t>performance</a:t>
            </a:r>
            <a:r>
              <a:rPr lang="ko-KR" sz="2000" dirty="0"/>
              <a:t> </a:t>
            </a:r>
            <a:r>
              <a:rPr lang="ko-KR" sz="2000" dirty="0" err="1"/>
              <a:t>on</a:t>
            </a:r>
            <a:r>
              <a:rPr lang="ko-KR" sz="2000" dirty="0"/>
              <a:t> </a:t>
            </a:r>
            <a:r>
              <a:rPr lang="ko-KR" sz="2000" dirty="0" err="1"/>
              <a:t>all</a:t>
            </a:r>
            <a:r>
              <a:rPr lang="en-US" altLang="ko-KR" sz="2000" dirty="0"/>
              <a:t> 5</a:t>
            </a:r>
            <a:r>
              <a:rPr lang="ko-KR" sz="2000" dirty="0"/>
              <a:t> </a:t>
            </a:r>
            <a:r>
              <a:rPr lang="ko-KR" sz="2000" dirty="0" err="1"/>
              <a:t>benchmarks</a:t>
            </a:r>
            <a:r>
              <a:rPr lang="ko-KR" sz="2000" dirty="0"/>
              <a:t>.</a:t>
            </a:r>
            <a:endParaRPr sz="2000" dirty="0"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ko-KR" sz="2000" dirty="0" err="1">
                <a:solidFill>
                  <a:srgbClr val="0000FF"/>
                </a:solidFill>
              </a:rPr>
              <a:t>LILaC</a:t>
            </a:r>
            <a:r>
              <a:rPr lang="ko-KR" sz="2000" dirty="0"/>
              <a:t> </a:t>
            </a:r>
            <a:r>
              <a:rPr lang="ko-KR" sz="2000" dirty="0" err="1"/>
              <a:t>outperforms</a:t>
            </a:r>
            <a:r>
              <a:rPr lang="ko-KR" sz="2000" dirty="0"/>
              <a:t> </a:t>
            </a:r>
            <a:r>
              <a:rPr lang="ko-KR" sz="2000" dirty="0" err="1"/>
              <a:t>the</a:t>
            </a:r>
            <a:r>
              <a:rPr lang="ko-KR" sz="2000" dirty="0"/>
              <a:t> </a:t>
            </a:r>
            <a:r>
              <a:rPr lang="ko-KR" sz="2000" dirty="0" err="1"/>
              <a:t>previous</a:t>
            </a:r>
            <a:r>
              <a:rPr lang="ko-KR" sz="2000" dirty="0"/>
              <a:t> </a:t>
            </a:r>
            <a:r>
              <a:rPr lang="ko-KR" sz="2000" dirty="0" err="1">
                <a:solidFill>
                  <a:schemeClr val="tx1"/>
                </a:solidFill>
              </a:rPr>
              <a:t>VisRAG</a:t>
            </a:r>
            <a:r>
              <a:rPr lang="ko-KR" sz="2000" dirty="0">
                <a:solidFill>
                  <a:schemeClr val="tx1"/>
                </a:solidFill>
              </a:rPr>
              <a:t> SOTA </a:t>
            </a:r>
            <a:r>
              <a:rPr lang="ko-KR" sz="2000" dirty="0" err="1">
                <a:solidFill>
                  <a:schemeClr val="tx1"/>
                </a:solidFill>
              </a:rPr>
              <a:t>models</a:t>
            </a:r>
            <a:r>
              <a:rPr lang="ko-KR" sz="2000" dirty="0"/>
              <a:t>, </a:t>
            </a:r>
            <a:r>
              <a:rPr lang="ko-KR" sz="2000" dirty="0" err="1">
                <a:solidFill>
                  <a:srgbClr val="FF0000"/>
                </a:solidFill>
              </a:rPr>
              <a:t>VisRAG-Ret</a:t>
            </a:r>
            <a:r>
              <a:rPr lang="ko-KR" sz="2000" dirty="0"/>
              <a:t> and </a:t>
            </a:r>
            <a:r>
              <a:rPr lang="ko-KR" sz="2000" dirty="0" err="1"/>
              <a:t>ColPali</a:t>
            </a:r>
            <a:r>
              <a:rPr lang="ko-KR" sz="2000" dirty="0"/>
              <a:t>, </a:t>
            </a:r>
            <a:r>
              <a:rPr lang="ko-KR" sz="2000" dirty="0" err="1"/>
              <a:t>by</a:t>
            </a:r>
            <a:r>
              <a:rPr lang="ko-KR" sz="2000" dirty="0"/>
              <a:t> </a:t>
            </a:r>
            <a:r>
              <a:rPr lang="ko-KR" sz="2000" dirty="0" err="1"/>
              <a:t>substantial</a:t>
            </a:r>
            <a:r>
              <a:rPr lang="ko-KR" sz="2000" dirty="0"/>
              <a:t> </a:t>
            </a:r>
            <a:r>
              <a:rPr lang="ko-KR" sz="2000" dirty="0" err="1"/>
              <a:t>margins</a:t>
            </a:r>
            <a:r>
              <a:rPr lang="ko-KR" sz="2000" dirty="0"/>
              <a:t> of 12.39% and 9.85% </a:t>
            </a:r>
            <a:r>
              <a:rPr lang="ko-KR" sz="2000" dirty="0" err="1"/>
              <a:t>in</a:t>
            </a:r>
            <a:r>
              <a:rPr lang="ko-KR" sz="2000" dirty="0"/>
              <a:t> R@3, and 14.45% and 10.49% </a:t>
            </a:r>
            <a:r>
              <a:rPr lang="ko-KR" sz="2000" dirty="0" err="1"/>
              <a:t>in</a:t>
            </a:r>
            <a:r>
              <a:rPr lang="ko-KR" sz="2000" dirty="0"/>
              <a:t> MRR@10, </a:t>
            </a:r>
            <a:r>
              <a:rPr lang="ko-KR" sz="2000" dirty="0" err="1"/>
              <a:t>on</a:t>
            </a:r>
            <a:r>
              <a:rPr lang="ko-KR" sz="2000" dirty="0"/>
              <a:t> </a:t>
            </a:r>
            <a:r>
              <a:rPr lang="ko-KR" sz="2000" dirty="0" err="1"/>
              <a:t>average</a:t>
            </a:r>
            <a:r>
              <a:rPr lang="ko-KR" sz="2000" dirty="0"/>
              <a:t>, </a:t>
            </a:r>
            <a:r>
              <a:rPr lang="ko-KR" sz="2000" dirty="0" err="1"/>
              <a:t>respectively</a:t>
            </a:r>
            <a:r>
              <a:rPr lang="ko-KR" sz="2000" dirty="0"/>
              <a:t>. </a:t>
            </a:r>
            <a:endParaRPr sz="2000" dirty="0"/>
          </a:p>
        </p:txBody>
      </p:sp>
      <p:pic>
        <p:nvPicPr>
          <p:cNvPr id="372" name="Google Shape;37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633" y="3593887"/>
            <a:ext cx="10286818" cy="29438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DE3353A-34A2-8930-93B8-B0B223501ED3}"/>
              </a:ext>
            </a:extLst>
          </p:cNvPr>
          <p:cNvSpPr/>
          <p:nvPr/>
        </p:nvSpPr>
        <p:spPr>
          <a:xfrm>
            <a:off x="1325880" y="5613400"/>
            <a:ext cx="9413240" cy="2438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A6EF574-4D12-5A5C-C83A-00EC5A9E1952}"/>
              </a:ext>
            </a:extLst>
          </p:cNvPr>
          <p:cNvSpPr/>
          <p:nvPr/>
        </p:nvSpPr>
        <p:spPr>
          <a:xfrm>
            <a:off x="1325880" y="4694124"/>
            <a:ext cx="9413240" cy="24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18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5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/>
              <a:t>End-to-End QA Accuracy Comparison</a:t>
            </a:r>
            <a:endParaRPr/>
          </a:p>
        </p:txBody>
      </p:sp>
      <p:sp>
        <p:nvSpPr>
          <p:cNvPr id="379" name="Google Shape;379;p45"/>
          <p:cNvSpPr txBox="1">
            <a:spLocks noGrp="1"/>
          </p:cNvSpPr>
          <p:nvPr>
            <p:ph type="body" idx="1"/>
          </p:nvPr>
        </p:nvSpPr>
        <p:spPr>
          <a:xfrm>
            <a:off x="400050" y="1488281"/>
            <a:ext cx="11329987" cy="1775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 dirty="0" err="1">
                <a:solidFill>
                  <a:srgbClr val="0000FF"/>
                </a:solidFill>
              </a:rPr>
              <a:t>LILaC</a:t>
            </a:r>
            <a:r>
              <a:rPr lang="ko-KR" sz="2000" dirty="0"/>
              <a:t> </a:t>
            </a:r>
            <a:r>
              <a:rPr lang="ko-KR" sz="2000" dirty="0" err="1"/>
              <a:t>achieves</a:t>
            </a:r>
            <a:r>
              <a:rPr lang="ko-KR" sz="2000" dirty="0"/>
              <a:t> SOTA </a:t>
            </a:r>
            <a:r>
              <a:rPr lang="ko-KR" sz="2000" dirty="0" err="1"/>
              <a:t>average</a:t>
            </a:r>
            <a:r>
              <a:rPr lang="ko-KR" sz="2000" dirty="0"/>
              <a:t> </a:t>
            </a:r>
            <a:r>
              <a:rPr lang="ko-KR" sz="2000" dirty="0" err="1"/>
              <a:t>end-to-end</a:t>
            </a:r>
            <a:r>
              <a:rPr lang="ko-KR" sz="2000" dirty="0"/>
              <a:t> </a:t>
            </a:r>
            <a:r>
              <a:rPr lang="ko-KR" sz="2000" dirty="0" err="1"/>
              <a:t>accuracy</a:t>
            </a:r>
            <a:r>
              <a:rPr lang="ko-KR" sz="2000" dirty="0"/>
              <a:t>, </a:t>
            </a:r>
            <a:r>
              <a:rPr lang="ko-KR" sz="2000" dirty="0" err="1"/>
              <a:t>with</a:t>
            </a:r>
            <a:r>
              <a:rPr lang="ko-KR" sz="2000" dirty="0"/>
              <a:t> </a:t>
            </a:r>
            <a:r>
              <a:rPr lang="ko-KR" sz="2000" dirty="0" err="1"/>
              <a:t>average</a:t>
            </a:r>
            <a:r>
              <a:rPr lang="ko-KR" sz="2000" dirty="0"/>
              <a:t> EM and F1 </a:t>
            </a:r>
            <a:r>
              <a:rPr lang="ko-KR" sz="2000" dirty="0" err="1"/>
              <a:t>scores</a:t>
            </a:r>
            <a:r>
              <a:rPr lang="ko-KR" sz="2000" dirty="0"/>
              <a:t> of 52.00 and 58.79, </a:t>
            </a:r>
            <a:r>
              <a:rPr lang="ko-KR" sz="2000" dirty="0" err="1"/>
              <a:t>respectively</a:t>
            </a:r>
            <a:r>
              <a:rPr lang="ko-KR" sz="2000" dirty="0"/>
              <a:t>. </a:t>
            </a:r>
            <a:endParaRPr sz="2000" dirty="0"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 dirty="0"/>
              <a:t>17.40% and 18.47% </a:t>
            </a:r>
            <a:r>
              <a:rPr lang="ko-KR" sz="2000" dirty="0" err="1"/>
              <a:t>accuracy</a:t>
            </a:r>
            <a:r>
              <a:rPr lang="ko-KR" sz="2000" dirty="0"/>
              <a:t> </a:t>
            </a:r>
            <a:r>
              <a:rPr lang="ko-KR" sz="2000" dirty="0" err="1"/>
              <a:t>raise</a:t>
            </a:r>
            <a:r>
              <a:rPr lang="ko-KR" sz="2000" dirty="0"/>
              <a:t> </a:t>
            </a:r>
            <a:r>
              <a:rPr lang="ko-KR" sz="2000" dirty="0" err="1"/>
              <a:t>compared</a:t>
            </a:r>
            <a:r>
              <a:rPr lang="ko-KR" sz="2000" dirty="0"/>
              <a:t> </a:t>
            </a:r>
            <a:r>
              <a:rPr lang="ko-KR" sz="2000" dirty="0" err="1"/>
              <a:t>to</a:t>
            </a:r>
            <a:r>
              <a:rPr lang="ko-KR" sz="2000" dirty="0"/>
              <a:t> </a:t>
            </a:r>
            <a:r>
              <a:rPr lang="ko-KR" sz="2000" dirty="0" err="1"/>
              <a:t>the</a:t>
            </a:r>
            <a:r>
              <a:rPr lang="ko-KR" sz="2000" dirty="0"/>
              <a:t> </a:t>
            </a:r>
            <a:r>
              <a:rPr lang="ko-KR" sz="2000" dirty="0" err="1"/>
              <a:t>previously</a:t>
            </a:r>
            <a:r>
              <a:rPr lang="ko-KR" sz="2000" dirty="0"/>
              <a:t> </a:t>
            </a:r>
            <a:r>
              <a:rPr lang="ko-KR" sz="2000" dirty="0" err="1"/>
              <a:t>best-performing</a:t>
            </a:r>
            <a:r>
              <a:rPr lang="ko-KR" sz="2000" dirty="0"/>
              <a:t> </a:t>
            </a:r>
            <a:r>
              <a:rPr lang="ko-KR" sz="2000" dirty="0" err="1">
                <a:solidFill>
                  <a:srgbClr val="FF0000"/>
                </a:solidFill>
              </a:rPr>
              <a:t>VisRAG</a:t>
            </a:r>
            <a:r>
              <a:rPr lang="en-US" altLang="ko-KR" sz="2000" dirty="0">
                <a:solidFill>
                  <a:srgbClr val="FF0000"/>
                </a:solidFill>
              </a:rPr>
              <a:t> </a:t>
            </a:r>
            <a:r>
              <a:rPr lang="ko-KR" sz="2000" dirty="0" err="1">
                <a:solidFill>
                  <a:srgbClr val="FF0000"/>
                </a:solidFill>
              </a:rPr>
              <a:t>with</a:t>
            </a:r>
            <a:r>
              <a:rPr lang="ko-KR" sz="2000" dirty="0">
                <a:solidFill>
                  <a:srgbClr val="FF0000"/>
                </a:solidFill>
              </a:rPr>
              <a:t> Qwen2.5-VL</a:t>
            </a: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380" name="Google Shape;38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801" y="3264112"/>
            <a:ext cx="10972482" cy="331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1DA8886-700F-F043-2BCC-DFA4B2613C43}"/>
              </a:ext>
            </a:extLst>
          </p:cNvPr>
          <p:cNvSpPr/>
          <p:nvPr/>
        </p:nvSpPr>
        <p:spPr>
          <a:xfrm>
            <a:off x="1813560" y="5593080"/>
            <a:ext cx="8498840" cy="2438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9B27C57-E991-8EEB-C2AD-E2E5DF7C9473}"/>
              </a:ext>
            </a:extLst>
          </p:cNvPr>
          <p:cNvSpPr/>
          <p:nvPr/>
        </p:nvSpPr>
        <p:spPr>
          <a:xfrm>
            <a:off x="1813560" y="4673804"/>
            <a:ext cx="8498840" cy="24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별: 꼭짓점 8개 4">
            <a:extLst>
              <a:ext uri="{FF2B5EF4-FFF2-40B4-BE49-F238E27FC236}">
                <a16:creationId xmlns:a16="http://schemas.microsoft.com/office/drawing/2014/main" id="{9A3DA7B4-7928-F0CC-88E1-3A822403687B}"/>
              </a:ext>
            </a:extLst>
          </p:cNvPr>
          <p:cNvSpPr/>
          <p:nvPr/>
        </p:nvSpPr>
        <p:spPr>
          <a:xfrm>
            <a:off x="8840629" y="1021080"/>
            <a:ext cx="2846071" cy="2846071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interesting experiments in our paper!</a:t>
            </a:r>
            <a:endParaRPr lang="ko-KR" altLang="en-U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>
          <a:extLst>
            <a:ext uri="{FF2B5EF4-FFF2-40B4-BE49-F238E27FC236}">
              <a16:creationId xmlns:a16="http://schemas.microsoft.com/office/drawing/2014/main" id="{F80D7719-FCB1-0FEE-D27A-438ED50BA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>
            <a:extLst>
              <a:ext uri="{FF2B5EF4-FFF2-40B4-BE49-F238E27FC236}">
                <a16:creationId xmlns:a16="http://schemas.microsoft.com/office/drawing/2014/main" id="{DB209E85-87EB-BD33-A7D7-30B7E947761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19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5">
            <a:extLst>
              <a:ext uri="{FF2B5EF4-FFF2-40B4-BE49-F238E27FC236}">
                <a16:creationId xmlns:a16="http://schemas.microsoft.com/office/drawing/2014/main" id="{B8211A47-A34D-3F4B-2F79-CF34EC38F8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49" y="2766218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en-US" altLang="ko-KR" dirty="0"/>
              <a:t>Thank You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469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400049" y="299879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ko-KR" sz="4000" dirty="0" err="1"/>
              <a:t>Multimodal</a:t>
            </a:r>
            <a:r>
              <a:rPr lang="ko-KR" sz="4000" dirty="0"/>
              <a:t> </a:t>
            </a:r>
            <a:r>
              <a:rPr lang="ko-KR" sz="4000" dirty="0" err="1"/>
              <a:t>Documents</a:t>
            </a:r>
            <a:r>
              <a:rPr lang="en-US" altLang="ko-KR" sz="4000" dirty="0"/>
              <a:t> Are Everywhere!</a:t>
            </a:r>
            <a:endParaRPr sz="4000"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400050" y="1090820"/>
            <a:ext cx="11515430" cy="205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 dirty="0" err="1"/>
              <a:t>Real-world</a:t>
            </a:r>
            <a:r>
              <a:rPr lang="ko-KR" sz="2000" dirty="0"/>
              <a:t> </a:t>
            </a:r>
            <a:r>
              <a:rPr lang="ko-KR" sz="2000" dirty="0" err="1"/>
              <a:t>documents</a:t>
            </a:r>
            <a:r>
              <a:rPr lang="ko-KR" sz="2000" dirty="0"/>
              <a:t> </a:t>
            </a:r>
            <a:r>
              <a:rPr lang="ko-KR" sz="2000" dirty="0" err="1"/>
              <a:t>are</a:t>
            </a:r>
            <a:r>
              <a:rPr lang="ko-KR" sz="2000" dirty="0"/>
              <a:t> </a:t>
            </a:r>
            <a:r>
              <a:rPr lang="ko-KR" sz="2000" dirty="0" err="1"/>
              <a:t>often</a:t>
            </a:r>
            <a:r>
              <a:rPr lang="ko-KR" sz="2000" dirty="0"/>
              <a:t> </a:t>
            </a:r>
            <a:r>
              <a:rPr lang="ko-KR" sz="2000" dirty="0" err="1"/>
              <a:t>multimodal</a:t>
            </a:r>
            <a:r>
              <a:rPr lang="ko-KR" sz="2000" dirty="0"/>
              <a:t>.</a:t>
            </a:r>
            <a:endParaRPr dirty="0"/>
          </a:p>
          <a:p>
            <a: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altLang="ko-KR" sz="2000" i="1" dirty="0"/>
              <a:t>e.g.,</a:t>
            </a:r>
            <a:r>
              <a:rPr lang="en-US" altLang="ko-KR" sz="2000" dirty="0"/>
              <a:t> w</a:t>
            </a:r>
            <a:r>
              <a:rPr lang="ko-KR" sz="2000" dirty="0" err="1"/>
              <a:t>ebpages</a:t>
            </a:r>
            <a:r>
              <a:rPr lang="ko-KR" sz="2000" dirty="0"/>
              <a:t>, </a:t>
            </a:r>
            <a:r>
              <a:rPr lang="ko-KR" sz="2000" dirty="0" err="1"/>
              <a:t>PDFs</a:t>
            </a:r>
            <a:r>
              <a:rPr lang="ko-KR" sz="2000" dirty="0"/>
              <a:t>, </a:t>
            </a:r>
            <a:r>
              <a:rPr lang="ko-KR" sz="2000" dirty="0" err="1"/>
              <a:t>presentation</a:t>
            </a:r>
            <a:r>
              <a:rPr lang="ko-KR" sz="2000" dirty="0"/>
              <a:t> </a:t>
            </a:r>
            <a:r>
              <a:rPr lang="ko-KR" sz="2000" dirty="0" err="1"/>
              <a:t>slides</a:t>
            </a:r>
            <a:r>
              <a:rPr lang="ko-KR" sz="2000" dirty="0"/>
              <a:t>, </a:t>
            </a:r>
            <a:r>
              <a:rPr lang="en-US" altLang="ko-KR" sz="2000" dirty="0"/>
              <a:t>and way more!</a:t>
            </a:r>
            <a:endParaRPr dirty="0"/>
          </a:p>
          <a:p>
            <a:pPr>
              <a:buSzPts val="2000"/>
            </a:pPr>
            <a:r>
              <a:rPr lang="en" altLang="ko-KR" sz="2000" dirty="0"/>
              <a:t>Accurate question-answering involves correctly resolving the relationships between the components.</a:t>
            </a:r>
          </a:p>
          <a:p>
            <a:pPr lvl="1" indent="-431800">
              <a:spcBef>
                <a:spcPts val="1000"/>
              </a:spcBef>
              <a:buSzPts val="2000"/>
            </a:pPr>
            <a:r>
              <a:rPr lang="en-US" altLang="ko-KR" sz="1600" i="1" dirty="0"/>
              <a:t>C</a:t>
            </a:r>
            <a:r>
              <a:rPr lang="ko-KR" altLang="ko-KR" sz="1600" i="1" dirty="0" err="1"/>
              <a:t>omponent</a:t>
            </a:r>
            <a:r>
              <a:rPr lang="en-US" altLang="ko-KR" sz="1600" i="1" dirty="0"/>
              <a:t>: </a:t>
            </a:r>
            <a:r>
              <a:rPr lang="en-US" altLang="ko-KR" sz="1600" dirty="0"/>
              <a:t>a multimodal </a:t>
            </a:r>
            <a:r>
              <a:rPr lang="ko-KR" sz="1600" dirty="0" err="1"/>
              <a:t>element</a:t>
            </a:r>
            <a:r>
              <a:rPr lang="en-US" altLang="ko-KR" sz="1600" dirty="0"/>
              <a:t> (i.e., text/table/image) which</a:t>
            </a:r>
            <a:r>
              <a:rPr lang="ko-KR" sz="1600" dirty="0"/>
              <a:t> </a:t>
            </a:r>
            <a:r>
              <a:rPr lang="en-US" altLang="ko-KR" sz="1600" dirty="0"/>
              <a:t>comprises </a:t>
            </a:r>
            <a:r>
              <a:rPr lang="ko-KR" sz="1600" dirty="0" err="1"/>
              <a:t>a</a:t>
            </a:r>
            <a:r>
              <a:rPr lang="ko-KR" sz="1600" dirty="0"/>
              <a:t> </a:t>
            </a:r>
            <a:r>
              <a:rPr lang="ko-KR" sz="1600" dirty="0" err="1"/>
              <a:t>document</a:t>
            </a:r>
            <a:r>
              <a:rPr lang="ko-KR" sz="1600" dirty="0"/>
              <a:t>.</a:t>
            </a:r>
            <a:endParaRPr dirty="0"/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2769868" y="6321584"/>
            <a:ext cx="29530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ko-K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r>
              <a:rPr lang="ko-K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webpage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6877651" y="6321584"/>
            <a:ext cx="19960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ko-K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r>
              <a:rPr lang="en-US" altLang="ko-KR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PDF </a:t>
            </a:r>
            <a:r>
              <a:rPr lang="ko-KR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C51764F-CB96-B3A2-D594-445838CB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64" y="2762219"/>
            <a:ext cx="2479833" cy="35124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A9B471B-F51B-8665-074D-6255BDDE7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978" y="2987876"/>
            <a:ext cx="3417022" cy="32178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9204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0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/>
              <a:t>20</a:t>
            </a:fld>
            <a:endParaRPr/>
          </a:p>
        </p:txBody>
      </p:sp>
      <p:sp>
        <p:nvSpPr>
          <p:cNvPr id="411" name="Google Shape;411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DDBF84B4-7997-00E2-6F88-6A1568AB9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0">
            <a:extLst>
              <a:ext uri="{FF2B5EF4-FFF2-40B4-BE49-F238E27FC236}">
                <a16:creationId xmlns:a16="http://schemas.microsoft.com/office/drawing/2014/main" id="{23A8409F-633D-8BFB-9463-C563EBCE18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/>
              <a:t>21</a:t>
            </a:fld>
            <a:endParaRPr/>
          </a:p>
        </p:txBody>
      </p:sp>
      <p:sp>
        <p:nvSpPr>
          <p:cNvPr id="411" name="Google Shape;411;p50">
            <a:extLst>
              <a:ext uri="{FF2B5EF4-FFF2-40B4-BE49-F238E27FC236}">
                <a16:creationId xmlns:a16="http://schemas.microsoft.com/office/drawing/2014/main" id="{A5D7E2CC-FB5C-593D-08AD-BCD7B1882A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5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5C711E1F-E0CD-5A92-7791-B8EFEC4BA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0">
            <a:extLst>
              <a:ext uri="{FF2B5EF4-FFF2-40B4-BE49-F238E27FC236}">
                <a16:creationId xmlns:a16="http://schemas.microsoft.com/office/drawing/2014/main" id="{5942271B-DD14-484A-C706-A5FE113EB4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1194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/>
              <a:t>22</a:t>
            </a:fld>
            <a:endParaRPr/>
          </a:p>
        </p:txBody>
      </p:sp>
      <p:sp>
        <p:nvSpPr>
          <p:cNvPr id="411" name="Google Shape;411;p50">
            <a:extLst>
              <a:ext uri="{FF2B5EF4-FFF2-40B4-BE49-F238E27FC236}">
                <a16:creationId xmlns:a16="http://schemas.microsoft.com/office/drawing/2014/main" id="{1A8AC3BD-9104-AE8E-628D-9BC41A1171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560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23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42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/>
              <a:t>LLM-Driven Query Decomposition</a:t>
            </a:r>
            <a:endParaRPr/>
          </a:p>
        </p:txBody>
      </p:sp>
      <p:sp>
        <p:nvSpPr>
          <p:cNvPr id="216" name="Google Shape;216;p42"/>
          <p:cNvSpPr/>
          <p:nvPr/>
        </p:nvSpPr>
        <p:spPr>
          <a:xfrm>
            <a:off x="750888" y="15430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2"/>
          <p:cNvSpPr txBox="1">
            <a:spLocks noGrp="1"/>
          </p:cNvSpPr>
          <p:nvPr>
            <p:ph type="body" idx="1"/>
          </p:nvPr>
        </p:nvSpPr>
        <p:spPr>
          <a:xfrm>
            <a:off x="400050" y="1488281"/>
            <a:ext cx="11329987" cy="30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ko-KR" sz="2000" dirty="0" err="1"/>
              <a:t>A</a:t>
            </a:r>
            <a:r>
              <a:rPr lang="ko-KR" sz="2000" dirty="0"/>
              <a:t> </a:t>
            </a:r>
            <a:r>
              <a:rPr lang="ko-KR" sz="2000" dirty="0" err="1"/>
              <a:t>single</a:t>
            </a:r>
            <a:r>
              <a:rPr lang="ko-KR" sz="2000" dirty="0"/>
              <a:t> </a:t>
            </a:r>
            <a:r>
              <a:rPr lang="ko-KR" sz="2000" dirty="0" err="1"/>
              <a:t>query</a:t>
            </a:r>
            <a:r>
              <a:rPr lang="ko-KR" sz="2000" dirty="0"/>
              <a:t> </a:t>
            </a:r>
            <a:r>
              <a:rPr lang="ko-KR" sz="2000" dirty="0" err="1"/>
              <a:t>may</a:t>
            </a:r>
            <a:r>
              <a:rPr lang="ko-KR" sz="2000" dirty="0"/>
              <a:t> </a:t>
            </a:r>
            <a:r>
              <a:rPr lang="ko-KR" sz="2000" dirty="0" err="1"/>
              <a:t>include</a:t>
            </a:r>
            <a:r>
              <a:rPr lang="ko-KR" sz="2000" dirty="0"/>
              <a:t> </a:t>
            </a:r>
            <a:r>
              <a:rPr lang="ko-KR" sz="2000" dirty="0" err="1"/>
              <a:t>multiple</a:t>
            </a:r>
            <a:r>
              <a:rPr lang="ko-KR" sz="2000" dirty="0"/>
              <a:t> </a:t>
            </a:r>
            <a:r>
              <a:rPr lang="ko-KR" sz="2000" dirty="0" err="1"/>
              <a:t>evidences</a:t>
            </a:r>
            <a:r>
              <a:rPr lang="ko-KR" sz="2000" dirty="0"/>
              <a:t> </a:t>
            </a:r>
            <a:r>
              <a:rPr lang="ko-KR" sz="2000" dirty="0" err="1"/>
              <a:t>needed</a:t>
            </a:r>
            <a:r>
              <a:rPr lang="ko-KR" sz="2000" dirty="0"/>
              <a:t> </a:t>
            </a:r>
            <a:r>
              <a:rPr lang="ko-KR" sz="2000" dirty="0" err="1"/>
              <a:t>to</a:t>
            </a:r>
            <a:r>
              <a:rPr lang="ko-KR" sz="2000" dirty="0"/>
              <a:t> </a:t>
            </a:r>
            <a:r>
              <a:rPr lang="ko-KR" sz="2000" dirty="0" err="1"/>
              <a:t>locate</a:t>
            </a:r>
            <a:r>
              <a:rPr lang="ko-KR" sz="2000" dirty="0"/>
              <a:t> </a:t>
            </a:r>
            <a:r>
              <a:rPr lang="ko-KR" sz="2000" dirty="0" err="1"/>
              <a:t>multiple</a:t>
            </a:r>
            <a:r>
              <a:rPr lang="ko-KR" sz="2000" dirty="0"/>
              <a:t> </a:t>
            </a:r>
            <a:r>
              <a:rPr lang="ko-KR" sz="2000" dirty="0" err="1"/>
              <a:t>components</a:t>
            </a:r>
            <a:r>
              <a:rPr lang="ko-KR" sz="2000" dirty="0"/>
              <a:t>. </a:t>
            </a:r>
            <a:r>
              <a:rPr lang="ko-KR" sz="2000" dirty="0" err="1"/>
              <a:t>Such</a:t>
            </a:r>
            <a:r>
              <a:rPr lang="ko-KR" sz="2000" dirty="0"/>
              <a:t> </a:t>
            </a:r>
            <a:r>
              <a:rPr lang="ko-KR" sz="2000" dirty="0" err="1"/>
              <a:t>components</a:t>
            </a:r>
            <a:r>
              <a:rPr lang="ko-KR" sz="2000" dirty="0"/>
              <a:t> </a:t>
            </a:r>
            <a:r>
              <a:rPr lang="ko-KR" sz="2000" dirty="0" err="1"/>
              <a:t>may</a:t>
            </a:r>
            <a:r>
              <a:rPr lang="ko-KR" sz="2000" dirty="0"/>
              <a:t> </a:t>
            </a:r>
            <a:r>
              <a:rPr lang="ko-KR" sz="2000" dirty="0" err="1"/>
              <a:t>differ</a:t>
            </a:r>
            <a:r>
              <a:rPr lang="ko-KR" sz="2000" dirty="0"/>
              <a:t> </a:t>
            </a:r>
            <a:r>
              <a:rPr lang="ko-KR" sz="2000" dirty="0" err="1"/>
              <a:t>in</a:t>
            </a:r>
            <a:r>
              <a:rPr lang="ko-KR" sz="2000" dirty="0"/>
              <a:t> </a:t>
            </a:r>
            <a:r>
              <a:rPr lang="ko-KR" sz="2000" dirty="0" err="1"/>
              <a:t>their</a:t>
            </a:r>
            <a:r>
              <a:rPr lang="ko-KR" sz="2000" dirty="0"/>
              <a:t> </a:t>
            </a:r>
            <a:r>
              <a:rPr lang="ko-KR" sz="2000" dirty="0" err="1"/>
              <a:t>modalities</a:t>
            </a:r>
            <a:r>
              <a:rPr lang="ko-KR" sz="2000" dirty="0"/>
              <a:t>.</a:t>
            </a:r>
            <a:endParaRPr dirty="0"/>
          </a:p>
          <a:p>
            <a:pPr marL="25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ko-KR" sz="2000" b="1" dirty="0" err="1"/>
              <a:t>Idea</a:t>
            </a:r>
            <a:r>
              <a:rPr lang="ko-KR" sz="2000" dirty="0"/>
              <a:t>:</a:t>
            </a:r>
            <a:endParaRPr dirty="0"/>
          </a:p>
          <a:p>
            <a:pPr marL="4826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AutoNum type="alphaLcPeriod"/>
            </a:pPr>
            <a:r>
              <a:rPr lang="ko-KR" sz="2000" dirty="0" err="1"/>
              <a:t>Decompose</a:t>
            </a:r>
            <a:r>
              <a:rPr lang="ko-KR" sz="2000" dirty="0"/>
              <a:t> </a:t>
            </a:r>
            <a:r>
              <a:rPr lang="ko-KR" sz="2000" dirty="0" err="1"/>
              <a:t>the</a:t>
            </a:r>
            <a:r>
              <a:rPr lang="ko-KR" sz="2000" dirty="0"/>
              <a:t> </a:t>
            </a:r>
            <a:r>
              <a:rPr lang="ko-KR" sz="2000" dirty="0" err="1"/>
              <a:t>given</a:t>
            </a:r>
            <a:r>
              <a:rPr lang="ko-KR" sz="2000" dirty="0"/>
              <a:t> </a:t>
            </a:r>
            <a:r>
              <a:rPr lang="ko-KR" sz="2000" dirty="0" err="1"/>
              <a:t>query</a:t>
            </a:r>
            <a:r>
              <a:rPr lang="ko-KR" sz="2000" dirty="0"/>
              <a:t> </a:t>
            </a:r>
            <a:r>
              <a:rPr lang="ko-KR" sz="2000" dirty="0" err="1"/>
              <a:t>so</a:t>
            </a:r>
            <a:r>
              <a:rPr lang="ko-KR" sz="2000" dirty="0"/>
              <a:t> </a:t>
            </a:r>
            <a:r>
              <a:rPr lang="ko-KR" sz="2000" dirty="0" err="1"/>
              <a:t>that</a:t>
            </a:r>
            <a:r>
              <a:rPr lang="ko-KR" sz="2000" dirty="0"/>
              <a:t> </a:t>
            </a:r>
            <a:r>
              <a:rPr lang="ko-KR" sz="2000" dirty="0" err="1"/>
              <a:t>each</a:t>
            </a:r>
            <a:r>
              <a:rPr lang="ko-KR" sz="2000" dirty="0"/>
              <a:t> </a:t>
            </a:r>
            <a:r>
              <a:rPr lang="ko-KR" sz="2000" dirty="0" err="1"/>
              <a:t>subquery</a:t>
            </a:r>
            <a:r>
              <a:rPr lang="ko-KR" sz="2000" dirty="0"/>
              <a:t> </a:t>
            </a:r>
            <a:r>
              <a:rPr lang="ko-KR" sz="2000" dirty="0" err="1"/>
              <a:t>contains</a:t>
            </a:r>
            <a:r>
              <a:rPr lang="ko-KR" sz="2000" dirty="0"/>
              <a:t> </a:t>
            </a:r>
            <a:r>
              <a:rPr lang="ko-KR" sz="2000" dirty="0" err="1"/>
              <a:t>fine-grained</a:t>
            </a:r>
            <a:r>
              <a:rPr lang="ko-KR" sz="2000" dirty="0"/>
              <a:t> </a:t>
            </a:r>
            <a:r>
              <a:rPr lang="ko-KR" sz="2000" dirty="0" err="1"/>
              <a:t>evidence</a:t>
            </a:r>
            <a:r>
              <a:rPr lang="ko-KR" sz="2000" dirty="0"/>
              <a:t> </a:t>
            </a:r>
            <a:r>
              <a:rPr lang="ko-KR" sz="2000" dirty="0" err="1"/>
              <a:t>for</a:t>
            </a:r>
            <a:r>
              <a:rPr lang="ko-KR" sz="2000" dirty="0"/>
              <a:t> </a:t>
            </a:r>
            <a:r>
              <a:rPr lang="ko-KR" sz="2000" dirty="0" err="1"/>
              <a:t>the</a:t>
            </a:r>
            <a:r>
              <a:rPr lang="ko-KR" sz="2000" dirty="0"/>
              <a:t> </a:t>
            </a:r>
            <a:r>
              <a:rPr lang="ko-KR" sz="2000" dirty="0" err="1"/>
              <a:t>target</a:t>
            </a:r>
            <a:r>
              <a:rPr lang="ko-KR" sz="2000" dirty="0"/>
              <a:t> of </a:t>
            </a:r>
            <a:r>
              <a:rPr lang="ko-KR" sz="2000" dirty="0" err="1"/>
              <a:t>retrieval</a:t>
            </a:r>
            <a:r>
              <a:rPr lang="ko-KR" sz="2000" dirty="0"/>
              <a:t>.</a:t>
            </a:r>
            <a:endParaRPr dirty="0"/>
          </a:p>
          <a:p>
            <a:pPr marL="4826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AutoNum type="alphaLcPeriod"/>
            </a:pPr>
            <a:r>
              <a:rPr lang="ko-KR" sz="2000" dirty="0" err="1"/>
              <a:t>Estimate</a:t>
            </a:r>
            <a:r>
              <a:rPr lang="ko-KR" sz="2000" dirty="0"/>
              <a:t> (</a:t>
            </a:r>
            <a:r>
              <a:rPr lang="ko-KR" sz="2000" dirty="0" err="1"/>
              <a:t>i.e</a:t>
            </a:r>
            <a:r>
              <a:rPr lang="ko-KR" sz="2000" dirty="0"/>
              <a:t>., </a:t>
            </a:r>
            <a:r>
              <a:rPr lang="ko-KR" sz="2000" dirty="0" err="1"/>
              <a:t>classify</a:t>
            </a:r>
            <a:r>
              <a:rPr lang="ko-KR" sz="2000" dirty="0"/>
              <a:t>) </a:t>
            </a:r>
            <a:r>
              <a:rPr lang="ko-KR" sz="2000" dirty="0" err="1"/>
              <a:t>the</a:t>
            </a:r>
            <a:r>
              <a:rPr lang="ko-KR" sz="2000" dirty="0"/>
              <a:t> </a:t>
            </a:r>
            <a:r>
              <a:rPr lang="ko-KR" sz="2000" dirty="0" err="1"/>
              <a:t>target</a:t>
            </a:r>
            <a:r>
              <a:rPr lang="ko-KR" sz="2000" dirty="0"/>
              <a:t> </a:t>
            </a:r>
            <a:r>
              <a:rPr lang="ko-KR" sz="2000" dirty="0" err="1"/>
              <a:t>modality</a:t>
            </a:r>
            <a:r>
              <a:rPr lang="ko-KR" sz="2000" dirty="0"/>
              <a:t> </a:t>
            </a:r>
            <a:r>
              <a:rPr lang="ko-KR" sz="2000" dirty="0" err="1"/>
              <a:t>for</a:t>
            </a:r>
            <a:r>
              <a:rPr lang="ko-KR" sz="2000" dirty="0"/>
              <a:t> </a:t>
            </a:r>
            <a:r>
              <a:rPr lang="ko-KR" sz="2000" dirty="0" err="1"/>
              <a:t>each</a:t>
            </a:r>
            <a:r>
              <a:rPr lang="ko-KR" sz="2000" dirty="0"/>
              <a:t> </a:t>
            </a:r>
            <a:r>
              <a:rPr lang="ko-KR" sz="2000" dirty="0" err="1"/>
              <a:t>subquery</a:t>
            </a:r>
            <a:r>
              <a:rPr lang="ko-KR" sz="2000" dirty="0"/>
              <a:t>, and </a:t>
            </a:r>
            <a:r>
              <a:rPr lang="ko-KR" sz="2000" dirty="0" err="1"/>
              <a:t>use</a:t>
            </a:r>
            <a:r>
              <a:rPr lang="ko-KR" sz="2000" dirty="0"/>
              <a:t> </a:t>
            </a:r>
            <a:r>
              <a:rPr lang="ko-KR" sz="2000" dirty="0" err="1"/>
              <a:t>it</a:t>
            </a:r>
            <a:r>
              <a:rPr lang="ko-KR" sz="2000" dirty="0"/>
              <a:t> </a:t>
            </a:r>
            <a:r>
              <a:rPr lang="ko-KR" sz="2000" dirty="0" err="1"/>
              <a:t>to</a:t>
            </a:r>
            <a:r>
              <a:rPr lang="ko-KR" sz="2000" dirty="0"/>
              <a:t> </a:t>
            </a:r>
            <a:r>
              <a:rPr lang="ko-KR" sz="2000" dirty="0" err="1"/>
              <a:t>generate</a:t>
            </a:r>
            <a:r>
              <a:rPr lang="ko-KR" sz="2000" dirty="0"/>
              <a:t> </a:t>
            </a:r>
            <a:r>
              <a:rPr lang="ko-KR" sz="2000" dirty="0" err="1"/>
              <a:t>an</a:t>
            </a:r>
            <a:r>
              <a:rPr lang="ko-KR" sz="2000" dirty="0"/>
              <a:t> </a:t>
            </a:r>
            <a:r>
              <a:rPr lang="ko-KR" sz="2000" dirty="0" err="1"/>
              <a:t>instruction</a:t>
            </a:r>
            <a:r>
              <a:rPr lang="ko-KR" sz="2000" dirty="0"/>
              <a:t> </a:t>
            </a:r>
            <a:r>
              <a:rPr lang="ko-KR" sz="2000" dirty="0" err="1"/>
              <a:t>for</a:t>
            </a:r>
            <a:r>
              <a:rPr lang="ko-KR" sz="2000" dirty="0"/>
              <a:t> </a:t>
            </a:r>
            <a:r>
              <a:rPr lang="ko-KR" sz="2000" dirty="0" err="1"/>
              <a:t>each</a:t>
            </a:r>
            <a:r>
              <a:rPr lang="ko-KR" sz="2000" dirty="0"/>
              <a:t> </a:t>
            </a:r>
            <a:r>
              <a:rPr lang="ko-KR" sz="2000" dirty="0" err="1"/>
              <a:t>subquery</a:t>
            </a:r>
            <a:r>
              <a:rPr lang="ko-KR" sz="2000" dirty="0"/>
              <a:t> </a:t>
            </a:r>
            <a:r>
              <a:rPr lang="ko-KR" sz="2000" dirty="0" err="1"/>
              <a:t>embedding</a:t>
            </a:r>
            <a:r>
              <a:rPr lang="ko-KR" sz="2000" dirty="0"/>
              <a:t>.</a:t>
            </a:r>
            <a:endParaRPr dirty="0"/>
          </a:p>
        </p:txBody>
      </p:sp>
      <p:pic>
        <p:nvPicPr>
          <p:cNvPr id="218" name="Google Shape;21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3692" y="4561537"/>
            <a:ext cx="8902700" cy="20608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4298DD-B076-C7E8-8037-B6555376C0B9}"/>
              </a:ext>
            </a:extLst>
          </p:cNvPr>
          <p:cNvSpPr txBox="1"/>
          <p:nvPr/>
        </p:nvSpPr>
        <p:spPr>
          <a:xfrm>
            <a:off x="3236412" y="2655819"/>
            <a:ext cx="6472824" cy="1558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altLang="ko-KR" sz="2000" b="1" dirty="0"/>
              <a:t>Retrieval Algorithm</a:t>
            </a:r>
            <a:endParaRPr lang="en" altLang="ko-KR" dirty="0"/>
          </a:p>
          <a:p>
            <a: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" altLang="ko-KR" sz="2000" dirty="0"/>
              <a:t>Fine-grained interaction with the graph and the query</a:t>
            </a:r>
            <a:endParaRPr lang="en" altLang="ko-KR" sz="1600" dirty="0"/>
          </a:p>
          <a:p>
            <a: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" altLang="ko-KR" sz="1600" dirty="0"/>
              <a:t>Query decomposition</a:t>
            </a:r>
            <a:endParaRPr lang="en" altLang="ko-KR" dirty="0"/>
          </a:p>
          <a:p>
            <a: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" altLang="ko-KR" sz="1600" dirty="0"/>
              <a:t>Late interaction</a:t>
            </a:r>
            <a:endParaRPr lang="en" altLang="ko-K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24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7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/>
              <a:t>Experiment Settings</a:t>
            </a:r>
            <a:endParaRPr/>
          </a:p>
        </p:txBody>
      </p:sp>
      <p:sp>
        <p:nvSpPr>
          <p:cNvPr id="362" name="Google Shape;362;p47"/>
          <p:cNvSpPr/>
          <p:nvPr/>
        </p:nvSpPr>
        <p:spPr>
          <a:xfrm>
            <a:off x="750888" y="15430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7"/>
          <p:cNvSpPr txBox="1">
            <a:spLocks noGrp="1"/>
          </p:cNvSpPr>
          <p:nvPr>
            <p:ph type="body" idx="1"/>
          </p:nvPr>
        </p:nvSpPr>
        <p:spPr>
          <a:xfrm>
            <a:off x="400051" y="1488282"/>
            <a:ext cx="4949190" cy="490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ko-KR" sz="2000" b="1" dirty="0" err="1"/>
              <a:t>Benchmarks</a:t>
            </a:r>
            <a:r>
              <a:rPr lang="ko-KR" sz="2000" dirty="0"/>
              <a:t>: </a:t>
            </a:r>
            <a:endParaRPr sz="2000" dirty="0"/>
          </a:p>
          <a:p>
            <a:pPr marL="457200" lvl="0" indent="-431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 b="1" dirty="0" err="1"/>
              <a:t>DocVQA</a:t>
            </a:r>
            <a:r>
              <a:rPr lang="ko-KR" sz="2000" b="1" dirty="0"/>
              <a:t> </a:t>
            </a:r>
            <a:r>
              <a:rPr lang="ko-KR" sz="2000" b="1"/>
              <a:t>Benchmarks</a:t>
            </a:r>
            <a:endParaRPr/>
          </a:p>
          <a:p>
            <a:pPr marL="914400" lvl="1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ko-KR" sz="1800" dirty="0" err="1"/>
              <a:t>InfoVQA</a:t>
            </a:r>
            <a:endParaRPr sz="1800" dirty="0"/>
          </a:p>
          <a:p>
            <a:pPr marL="914400" lvl="1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ko-KR" sz="1800" dirty="0"/>
              <a:t>MP-</a:t>
            </a:r>
            <a:r>
              <a:rPr lang="ko-KR" sz="1800" dirty="0" err="1"/>
              <a:t>DocVQA</a:t>
            </a:r>
            <a:endParaRPr sz="1800" dirty="0"/>
          </a:p>
          <a:p>
            <a:pPr marL="914400" lvl="1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ko-KR" sz="1800" dirty="0" err="1"/>
              <a:t>SlideVQA</a:t>
            </a:r>
            <a:endParaRPr sz="1800" dirty="0"/>
          </a:p>
          <a:p>
            <a:pPr marL="457200" lvl="0" indent="-431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 b="1" dirty="0" err="1"/>
              <a:t>Multimodal</a:t>
            </a:r>
            <a:r>
              <a:rPr lang="ko-KR" sz="2000" b="1" dirty="0"/>
              <a:t> QA </a:t>
            </a:r>
            <a:r>
              <a:rPr lang="ko-KR" sz="2000" b="1" dirty="0" err="1"/>
              <a:t>Benchmarks</a:t>
            </a:r>
            <a:endParaRPr dirty="0"/>
          </a:p>
          <a:p>
            <a:pPr marL="914400" lvl="1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ko-KR" sz="1800" dirty="0" err="1"/>
              <a:t>MultimodalQA</a:t>
            </a:r>
            <a:endParaRPr sz="1800" dirty="0"/>
          </a:p>
          <a:p>
            <a:pPr marL="914400" lvl="1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ko-KR" sz="1800" dirty="0" err="1"/>
              <a:t>MMCoQA</a:t>
            </a:r>
            <a:endParaRPr sz="1800" dirty="0"/>
          </a:p>
        </p:txBody>
      </p:sp>
      <p:sp>
        <p:nvSpPr>
          <p:cNvPr id="364" name="Google Shape;364;p47"/>
          <p:cNvSpPr txBox="1"/>
          <p:nvPr/>
        </p:nvSpPr>
        <p:spPr>
          <a:xfrm>
            <a:off x="5932171" y="1488282"/>
            <a:ext cx="5447030" cy="490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ko-K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Competitors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ko-K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VisRAG (ICLR’25)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ko-K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M3DocRAG (ArXiv’24)</a:t>
            </a:r>
            <a:endParaRPr/>
          </a:p>
          <a:p>
            <a:pPr marL="25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ko-K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Measurements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ko-K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 retrieval accuracy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ko-K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Recall@3</a:t>
            </a:r>
            <a:endParaRPr/>
          </a:p>
          <a:p>
            <a:pPr marL="914400" marR="0" lvl="1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ko-K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MRR@10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ko-K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End-to-end accuracy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ko-K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Exact match (EM)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ko-K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F1 score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011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400049" y="299879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0909"/>
              <a:buNone/>
            </a:pPr>
            <a:r>
              <a:rPr lang="ko-KR" sz="2200">
                <a:solidFill>
                  <a:schemeClr val="dk1"/>
                </a:solidFill>
              </a:rPr>
              <a:t>Introduction</a:t>
            </a:r>
            <a:br>
              <a:rPr lang="ko-KR" sz="4000"/>
            </a:br>
            <a:r>
              <a:rPr lang="ko-KR" sz="4000"/>
              <a:t>Multimodal (Text &amp; Image) Data Source</a:t>
            </a:r>
            <a:endParaRPr sz="4000"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1"/>
          </p:nvPr>
        </p:nvSpPr>
        <p:spPr>
          <a:xfrm>
            <a:off x="400050" y="1090820"/>
            <a:ext cx="11515430" cy="205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Most of real-world data are comprised of text and images.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Images can play an irreplaceable role in answering some questions.</a:t>
            </a:r>
            <a:endParaRPr/>
          </a:p>
          <a:p>
            <a: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e.g., “Recommend me a white baby bike”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However, most of prior works do not consider images in neither retrieval nor reading process.</a:t>
            </a:r>
            <a:endParaRPr/>
          </a:p>
        </p:txBody>
      </p:sp>
      <p:sp>
        <p:nvSpPr>
          <p:cNvPr id="96" name="Google Shape;96;p10"/>
          <p:cNvSpPr txBox="1"/>
          <p:nvPr/>
        </p:nvSpPr>
        <p:spPr>
          <a:xfrm>
            <a:off x="1141066" y="6321584"/>
            <a:ext cx="21611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example Wikipedia page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0"/>
          <p:cNvSpPr txBox="1"/>
          <p:nvPr/>
        </p:nvSpPr>
        <p:spPr>
          <a:xfrm>
            <a:off x="4716286" y="6321584"/>
            <a:ext cx="21162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example Amazon page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8594398" y="6321584"/>
            <a:ext cx="19623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example Reddit page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0"/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25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499" y="3145368"/>
            <a:ext cx="2336477" cy="310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2182" y="3145368"/>
            <a:ext cx="2866828" cy="3176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9192" y="3140135"/>
            <a:ext cx="3672800" cy="3176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0"/>
          <p:cNvSpPr/>
          <p:nvPr/>
        </p:nvSpPr>
        <p:spPr>
          <a:xfrm>
            <a:off x="4540685" y="5110619"/>
            <a:ext cx="526093" cy="745299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10"/>
          <p:cNvGrpSpPr/>
          <p:nvPr/>
        </p:nvGrpSpPr>
        <p:grpSpPr>
          <a:xfrm>
            <a:off x="5873872" y="2148215"/>
            <a:ext cx="5361975" cy="4327258"/>
            <a:chOff x="5873872" y="2148215"/>
            <a:chExt cx="5361975" cy="4327258"/>
          </a:xfrm>
        </p:grpSpPr>
        <p:grpSp>
          <p:nvGrpSpPr>
            <p:cNvPr id="105" name="Google Shape;105;p10"/>
            <p:cNvGrpSpPr/>
            <p:nvPr/>
          </p:nvGrpSpPr>
          <p:grpSpPr>
            <a:xfrm>
              <a:off x="5873872" y="2148215"/>
              <a:ext cx="5361975" cy="4327258"/>
              <a:chOff x="5873872" y="2148215"/>
              <a:chExt cx="5361975" cy="4327258"/>
            </a:xfrm>
          </p:grpSpPr>
          <p:sp>
            <p:nvSpPr>
              <p:cNvPr id="106" name="Google Shape;106;p10"/>
              <p:cNvSpPr/>
              <p:nvPr/>
            </p:nvSpPr>
            <p:spPr>
              <a:xfrm>
                <a:off x="5873872" y="2148215"/>
                <a:ext cx="5361975" cy="4327258"/>
              </a:xfrm>
              <a:prstGeom prst="wedgeRectCallout">
                <a:avLst>
                  <a:gd name="adj1" fmla="val -64057"/>
                  <a:gd name="adj2" fmla="val 24715"/>
                </a:avLst>
              </a:prstGeom>
              <a:solidFill>
                <a:schemeClr val="lt1"/>
              </a:solidFill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7" name="Google Shape;107;p1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13853" y="2194647"/>
                <a:ext cx="5286075" cy="42451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8" name="Google Shape;108;p10"/>
            <p:cNvSpPr/>
            <p:nvPr/>
          </p:nvSpPr>
          <p:spPr>
            <a:xfrm>
              <a:off x="9413310" y="5486400"/>
              <a:ext cx="313150" cy="150313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6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00049" y="299879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ko-KR" sz="4000"/>
              <a:t>Traditional Approaches: TextRAG and VisRAG</a:t>
            </a:r>
            <a:endParaRPr sz="4000"/>
          </a:p>
        </p:txBody>
      </p:sp>
      <p:sp>
        <p:nvSpPr>
          <p:cNvPr id="168" name="Google Shape;168;p30"/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26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06273"/>
            <a:ext cx="12192000" cy="5251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820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6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27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6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/>
              <a:t>Ablation Study</a:t>
            </a:r>
            <a:endParaRPr/>
          </a:p>
        </p:txBody>
      </p:sp>
      <p:sp>
        <p:nvSpPr>
          <p:cNvPr id="387" name="Google Shape;387;p46"/>
          <p:cNvSpPr txBox="1">
            <a:spLocks noGrp="1"/>
          </p:cNvSpPr>
          <p:nvPr>
            <p:ph type="body" idx="1"/>
          </p:nvPr>
        </p:nvSpPr>
        <p:spPr>
          <a:xfrm>
            <a:off x="400050" y="1488282"/>
            <a:ext cx="11329987" cy="160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Employing the layered graph structure leads to notable average improvements - 7.33% in R@3 and 10.13% in MRR@10.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Further employing query decomposition &amp; late interaction shows incremental gains of 3.19% in R@3 and 4.7% in MRR@10.</a:t>
            </a:r>
            <a:endParaRPr sz="2000"/>
          </a:p>
        </p:txBody>
      </p:sp>
      <p:grpSp>
        <p:nvGrpSpPr>
          <p:cNvPr id="388" name="Google Shape;388;p46"/>
          <p:cNvGrpSpPr/>
          <p:nvPr/>
        </p:nvGrpSpPr>
        <p:grpSpPr>
          <a:xfrm>
            <a:off x="733893" y="3484225"/>
            <a:ext cx="10724213" cy="3158238"/>
            <a:chOff x="733893" y="3484225"/>
            <a:chExt cx="10724213" cy="3158238"/>
          </a:xfrm>
        </p:grpSpPr>
        <p:pic>
          <p:nvPicPr>
            <p:cNvPr id="389" name="Google Shape;389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3893" y="3484225"/>
              <a:ext cx="10724213" cy="31582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46"/>
            <p:cNvSpPr/>
            <p:nvPr/>
          </p:nvSpPr>
          <p:spPr>
            <a:xfrm>
              <a:off x="5826034" y="6439785"/>
              <a:ext cx="4487092" cy="2026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02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8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28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8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/>
              <a:t>Algorithm Runtime Analysis</a:t>
            </a:r>
            <a:endParaRPr/>
          </a:p>
        </p:txBody>
      </p:sp>
      <p:sp>
        <p:nvSpPr>
          <p:cNvPr id="397" name="Google Shape;397;p48"/>
          <p:cNvSpPr txBox="1">
            <a:spLocks noGrp="1"/>
          </p:cNvSpPr>
          <p:nvPr>
            <p:ph type="body" idx="1"/>
          </p:nvPr>
        </p:nvSpPr>
        <p:spPr>
          <a:xfrm>
            <a:off x="400050" y="1488282"/>
            <a:ext cx="11329987" cy="164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LILaC is approximately 20.76% slower than VisRAG, yet 18.24%  faster than ColPali.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Late-interaction-based subgraph retrieval step accounts for only about 48 ms (approximately 1.5% of the total runtime).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The major performance bottleneck lies in the query de- composition phase, averaging 1,423 ms.</a:t>
            </a:r>
            <a:endParaRPr sz="20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000"/>
          </a:p>
        </p:txBody>
      </p:sp>
      <p:pic>
        <p:nvPicPr>
          <p:cNvPr id="398" name="Google Shape;39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2063" y="3623096"/>
            <a:ext cx="5419490" cy="2873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991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9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29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9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ko-KR"/>
              <a:t>Next Research</a:t>
            </a:r>
            <a:endParaRPr/>
          </a:p>
        </p:txBody>
      </p:sp>
      <p:sp>
        <p:nvSpPr>
          <p:cNvPr id="405" name="Google Shape;405;p49"/>
          <p:cNvSpPr txBox="1">
            <a:spLocks noGrp="1"/>
          </p:cNvSpPr>
          <p:nvPr>
            <p:ph type="body" idx="1"/>
          </p:nvPr>
        </p:nvSpPr>
        <p:spPr>
          <a:xfrm>
            <a:off x="400050" y="1488281"/>
            <a:ext cx="11329987" cy="495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ko-KR" sz="2000" b="1"/>
              <a:t>Possible research directions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Problem generalization</a:t>
            </a:r>
            <a:endParaRPr/>
          </a:p>
          <a:p>
            <a: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ko-KR" sz="1600"/>
              <a:t>Expand the problem beyond Wikipedia setting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>
                <a:solidFill>
                  <a:srgbClr val="0000FF"/>
                </a:solidFill>
              </a:rPr>
              <a:t>Multimodal retrieval improvement</a:t>
            </a:r>
            <a:endParaRPr/>
          </a:p>
          <a:p>
            <a: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ko-KR" sz="1600">
                <a:solidFill>
                  <a:srgbClr val="0000FF"/>
                </a:solidFill>
              </a:rPr>
              <a:t>Advanced graph construction</a:t>
            </a:r>
            <a:endParaRPr/>
          </a:p>
          <a:p>
            <a: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ko-KR" sz="1600">
                <a:solidFill>
                  <a:srgbClr val="0000FF"/>
                </a:solidFill>
              </a:rPr>
              <a:t>LLM-guided retrieval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Multimodal generation improvement</a:t>
            </a:r>
            <a:endParaRPr/>
          </a:p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ko-KR" sz="2000" b="1"/>
              <a:t>Current theoretical problems of LILaC</a:t>
            </a:r>
            <a:endParaRPr sz="2000" b="1"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Cannot retrieve components for which dependency resolution is needed.</a:t>
            </a:r>
            <a:endParaRPr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ko-KR" sz="2000"/>
              <a:t>Ineffective to retrieve long-hop evidences.</a:t>
            </a:r>
            <a:endParaRPr/>
          </a:p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ko-KR" sz="2000">
                <a:solidFill>
                  <a:schemeClr val="dk1"/>
                </a:solidFill>
              </a:rPr>
              <a:t>-&gt; Currently performing a fine-grained error analysis.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4013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19DD55E3-27AC-8C84-1EAF-7C0F6B7AF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>
            <a:extLst>
              <a:ext uri="{FF2B5EF4-FFF2-40B4-BE49-F238E27FC236}">
                <a16:creationId xmlns:a16="http://schemas.microsoft.com/office/drawing/2014/main" id="{F2395C48-AE85-83EE-BA2F-BB8DF10F73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49" y="299879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en-US" altLang="ko-KR" sz="4000" dirty="0"/>
              <a:t>Multimodal Document Question Answering</a:t>
            </a:r>
            <a:endParaRPr sz="4000" dirty="0"/>
          </a:p>
        </p:txBody>
      </p:sp>
      <p:sp>
        <p:nvSpPr>
          <p:cNvPr id="115" name="Google Shape;115;p19">
            <a:extLst>
              <a:ext uri="{FF2B5EF4-FFF2-40B4-BE49-F238E27FC236}">
                <a16:creationId xmlns:a16="http://schemas.microsoft.com/office/drawing/2014/main" id="{EA039DD7-0EE9-07A3-0A2B-A423147EBB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050" y="1090820"/>
            <a:ext cx="11515430" cy="135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Correctly answering the given question using information of multimodal components</a:t>
            </a:r>
            <a:endParaRPr dirty="0"/>
          </a:p>
        </p:txBody>
      </p:sp>
      <p:sp>
        <p:nvSpPr>
          <p:cNvPr id="116" name="Google Shape;116;p19">
            <a:extLst>
              <a:ext uri="{FF2B5EF4-FFF2-40B4-BE49-F238E27FC236}">
                <a16:creationId xmlns:a16="http://schemas.microsoft.com/office/drawing/2014/main" id="{E1D45DD9-65CC-2855-9B49-2E151B94F0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3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DCF7306-EE0A-B297-987B-AF348319AFAF}"/>
              </a:ext>
            </a:extLst>
          </p:cNvPr>
          <p:cNvSpPr/>
          <p:nvPr/>
        </p:nvSpPr>
        <p:spPr>
          <a:xfrm>
            <a:off x="1968853" y="3049895"/>
            <a:ext cx="6910251" cy="923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ko-K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altLang="ko-KR" sz="2000" dirty="0">
                <a:solidFill>
                  <a:srgbClr val="C896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mausoleum built by the Mughal emperor who married Mumtaz Mahal</a:t>
            </a:r>
            <a:r>
              <a:rPr lang="en-US" altLang="ko-K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how many </a:t>
            </a:r>
            <a:r>
              <a:rPr lang="en-US" altLang="ko-KR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slender minarets surround the central dome</a:t>
            </a:r>
            <a:r>
              <a:rPr lang="en-US" altLang="ko-K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2" descr="message question&quot; Icon - Download for free – Iconduck">
            <a:extLst>
              <a:ext uri="{FF2B5EF4-FFF2-40B4-BE49-F238E27FC236}">
                <a16:creationId xmlns:a16="http://schemas.microsoft.com/office/drawing/2014/main" id="{E023FB70-E3F7-D092-BA4D-5AFD8CACD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1" y="3173970"/>
            <a:ext cx="803074" cy="7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nswer - Free education icons">
            <a:extLst>
              <a:ext uri="{FF2B5EF4-FFF2-40B4-BE49-F238E27FC236}">
                <a16:creationId xmlns:a16="http://schemas.microsoft.com/office/drawing/2014/main" id="{A5B6F76D-C838-7B16-ECDF-EDB6F3D5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579" y="3173970"/>
            <a:ext cx="769804" cy="7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86DE759-B011-81E6-55BB-11B62A655B46}"/>
              </a:ext>
            </a:extLst>
          </p:cNvPr>
          <p:cNvSpPr/>
          <p:nvPr/>
        </p:nvSpPr>
        <p:spPr>
          <a:xfrm>
            <a:off x="9732926" y="3204044"/>
            <a:ext cx="1913540" cy="553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4CA2B-93E7-8834-AF09-CE9CA27D10AB}"/>
              </a:ext>
            </a:extLst>
          </p:cNvPr>
          <p:cNvSpPr txBox="1"/>
          <p:nvPr/>
        </p:nvSpPr>
        <p:spPr>
          <a:xfrm rot="16200000">
            <a:off x="491339" y="4895558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Multimodal</a:t>
            </a:r>
          </a:p>
          <a:p>
            <a:pPr algn="ctr"/>
            <a:r>
              <a:rPr kumimoji="1" lang="en-US" altLang="ko-KR" sz="2000" b="1" dirty="0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endParaRPr kumimoji="1" lang="ko-KR" altLang="en-US" sz="2000" b="1" dirty="0">
              <a:solidFill>
                <a:srgbClr val="812C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DB5442C9-F3E8-D771-AB35-25E5CD5E94AF}"/>
              </a:ext>
            </a:extLst>
          </p:cNvPr>
          <p:cNvSpPr/>
          <p:nvPr/>
        </p:nvSpPr>
        <p:spPr>
          <a:xfrm>
            <a:off x="860303" y="2999406"/>
            <a:ext cx="10809979" cy="1099025"/>
          </a:xfrm>
          <a:prstGeom prst="roundRect">
            <a:avLst/>
          </a:prstGeom>
          <a:noFill/>
          <a:ln w="1905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9EC3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8E25756-8F1F-A8CB-04B9-27A4CC5B10D6}"/>
              </a:ext>
            </a:extLst>
          </p:cNvPr>
          <p:cNvGrpSpPr/>
          <p:nvPr/>
        </p:nvGrpSpPr>
        <p:grpSpPr>
          <a:xfrm>
            <a:off x="1671595" y="4338390"/>
            <a:ext cx="4899374" cy="2004750"/>
            <a:chOff x="2951119" y="1970528"/>
            <a:chExt cx="3105733" cy="1270819"/>
          </a:xfrm>
        </p:grpSpPr>
        <p:sp>
          <p:nvSpPr>
            <p:cNvPr id="12" name="모서리가 둥근 직사각형 11">
              <a:extLst>
                <a:ext uri="{FF2B5EF4-FFF2-40B4-BE49-F238E27FC236}">
                  <a16:creationId xmlns:a16="http://schemas.microsoft.com/office/drawing/2014/main" id="{E5BD2138-FDD8-55A4-87A6-3129130D4D85}"/>
                </a:ext>
              </a:extLst>
            </p:cNvPr>
            <p:cNvSpPr/>
            <p:nvPr/>
          </p:nvSpPr>
          <p:spPr>
            <a:xfrm>
              <a:off x="2951119" y="2223459"/>
              <a:ext cx="3105733" cy="987031"/>
            </a:xfrm>
            <a:prstGeom prst="roundRect">
              <a:avLst>
                <a:gd name="adj" fmla="val 8755"/>
              </a:avLst>
            </a:prstGeom>
            <a:noFill/>
            <a:ln w="19050">
              <a:solidFill>
                <a:srgbClr val="76A1F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9EC3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B1E395-DA79-8DB0-394F-ABFC027A19B4}"/>
                </a:ext>
              </a:extLst>
            </p:cNvPr>
            <p:cNvSpPr txBox="1"/>
            <p:nvPr/>
          </p:nvSpPr>
          <p:spPr>
            <a:xfrm>
              <a:off x="3758808" y="2304863"/>
              <a:ext cx="2257288" cy="936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ko-KR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Shah Jahan commissioned many monuments, including the Red For</a:t>
              </a:r>
              <a:r>
                <a:rPr lang="ko-KR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" altLang="ko-KR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and the </a:t>
              </a:r>
              <a:r>
                <a:rPr lang="en" altLang="ko-KR" sz="1800" u="sng" dirty="0">
                  <a:solidFill>
                    <a:srgbClr val="AD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Taj Mahal</a:t>
              </a:r>
              <a:r>
                <a:rPr lang="en" altLang="ko-KR" sz="18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" altLang="ko-KR" sz="1800" dirty="0">
                  <a:solidFill>
                    <a:srgbClr val="C896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where his favorite consort Mumtaz Mahal</a:t>
              </a:r>
              <a:r>
                <a:rPr lang="en" altLang="ko-KR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is entombed</a:t>
              </a:r>
              <a:r>
                <a:rPr lang="en" altLang="ko-KR" sz="1800" dirty="0">
                  <a:solidFill>
                    <a:srgbClr val="C896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ko-KR" altLang="en-US" sz="1800" dirty="0">
                <a:solidFill>
                  <a:srgbClr val="C896E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8" descr="Webpage - Free seo and web icons">
              <a:extLst>
                <a:ext uri="{FF2B5EF4-FFF2-40B4-BE49-F238E27FC236}">
                  <a16:creationId xmlns:a16="http://schemas.microsoft.com/office/drawing/2014/main" id="{B9B61911-8DB2-ED12-09DF-BCC0F85444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8" t="12511" r="4307" b="12841"/>
            <a:stretch>
              <a:fillRect/>
            </a:stretch>
          </p:blipFill>
          <p:spPr bwMode="auto">
            <a:xfrm>
              <a:off x="2976810" y="1974172"/>
              <a:ext cx="265338" cy="218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73A792-D373-4DD3-CADD-23BD045823D0}"/>
                </a:ext>
              </a:extLst>
            </p:cNvPr>
            <p:cNvSpPr txBox="1"/>
            <p:nvPr/>
          </p:nvSpPr>
          <p:spPr>
            <a:xfrm>
              <a:off x="3292496" y="1970528"/>
              <a:ext cx="723702" cy="214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Shah Jahan</a:t>
              </a:r>
              <a:endParaRPr kumimoji="1"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6" descr="undefined">
              <a:extLst>
                <a:ext uri="{FF2B5EF4-FFF2-40B4-BE49-F238E27FC236}">
                  <a16:creationId xmlns:a16="http://schemas.microsoft.com/office/drawing/2014/main" id="{0CDF3C56-5930-59CB-2806-0552ACBF4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299" y="2278538"/>
              <a:ext cx="616297" cy="892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ECF1A81F-E316-61B5-F521-2A528B32FB60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4643292" y="4507464"/>
            <a:ext cx="2139868" cy="946645"/>
          </a:xfrm>
          <a:prstGeom prst="straightConnector1">
            <a:avLst/>
          </a:prstGeom>
          <a:ln w="19050">
            <a:solidFill>
              <a:srgbClr val="AD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4" descr="undefined">
            <a:extLst>
              <a:ext uri="{FF2B5EF4-FFF2-40B4-BE49-F238E27FC236}">
                <a16:creationId xmlns:a16="http://schemas.microsoft.com/office/drawing/2014/main" id="{456BF4F5-F2F4-BABA-43E5-78CA8B773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15" y="4839175"/>
            <a:ext cx="2091388" cy="1374948"/>
          </a:xfrm>
          <a:prstGeom prst="roundRect">
            <a:avLst>
              <a:gd name="adj" fmla="val 8594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Webpage - Free seo and web icons">
            <a:extLst>
              <a:ext uri="{FF2B5EF4-FFF2-40B4-BE49-F238E27FC236}">
                <a16:creationId xmlns:a16="http://schemas.microsoft.com/office/drawing/2014/main" id="{B67C8C7B-846A-D5FB-AB7E-4D8F2355C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12511" r="4307" b="12841"/>
          <a:stretch>
            <a:fillRect/>
          </a:stretch>
        </p:blipFill>
        <p:spPr bwMode="auto">
          <a:xfrm>
            <a:off x="6783161" y="4334996"/>
            <a:ext cx="418578" cy="34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C9A7C3-8DAE-8D98-4E1E-DA3281558DB5}"/>
              </a:ext>
            </a:extLst>
          </p:cNvPr>
          <p:cNvSpPr txBox="1"/>
          <p:nvPr/>
        </p:nvSpPr>
        <p:spPr>
          <a:xfrm>
            <a:off x="7246604" y="4333977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Taj Mahal</a:t>
            </a:r>
            <a:endParaRPr kumimoji="1"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모서리가 둥근 직사각형 20">
            <a:extLst>
              <a:ext uri="{FF2B5EF4-FFF2-40B4-BE49-F238E27FC236}">
                <a16:creationId xmlns:a16="http://schemas.microsoft.com/office/drawing/2014/main" id="{2370029F-F121-3D49-889D-95A7C0C63DE5}"/>
              </a:ext>
            </a:extLst>
          </p:cNvPr>
          <p:cNvSpPr/>
          <p:nvPr/>
        </p:nvSpPr>
        <p:spPr>
          <a:xfrm>
            <a:off x="6689642" y="4737395"/>
            <a:ext cx="4887123" cy="1557067"/>
          </a:xfrm>
          <a:prstGeom prst="roundRect">
            <a:avLst>
              <a:gd name="adj" fmla="val 9364"/>
            </a:avLst>
          </a:prstGeom>
          <a:noFill/>
          <a:ln w="19050">
            <a:solidFill>
              <a:srgbClr val="76A1F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9EC3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313E78-7B69-013F-C3B6-C54F81B45818}"/>
              </a:ext>
            </a:extLst>
          </p:cNvPr>
          <p:cNvSpPr txBox="1"/>
          <p:nvPr/>
        </p:nvSpPr>
        <p:spPr>
          <a:xfrm>
            <a:off x="8941055" y="4749513"/>
            <a:ext cx="26357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The Taj Mahal is an </a:t>
            </a:r>
            <a:r>
              <a:rPr lang="en" altLang="ko-K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ivor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white marble mausoleum on the right bank of the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river Yamuna in Agra, India.</a:t>
            </a:r>
            <a:endParaRPr lang="ko-KR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FA4EBA8E-92B1-9886-D51A-E8985697D7B0}"/>
              </a:ext>
            </a:extLst>
          </p:cNvPr>
          <p:cNvGrpSpPr/>
          <p:nvPr/>
        </p:nvGrpSpPr>
        <p:grpSpPr>
          <a:xfrm>
            <a:off x="7083321" y="5147239"/>
            <a:ext cx="1557464" cy="881283"/>
            <a:chOff x="6381634" y="2483261"/>
            <a:chExt cx="987283" cy="558649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E4556772-B7F9-1102-CCDA-428A1CAE91A2}"/>
                </a:ext>
              </a:extLst>
            </p:cNvPr>
            <p:cNvSpPr/>
            <p:nvPr/>
          </p:nvSpPr>
          <p:spPr>
            <a:xfrm>
              <a:off x="6381634" y="2483261"/>
              <a:ext cx="165221" cy="558649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FAAA284-CB5D-3B38-6B73-EBF0E22E38D0}"/>
                </a:ext>
              </a:extLst>
            </p:cNvPr>
            <p:cNvSpPr/>
            <p:nvPr/>
          </p:nvSpPr>
          <p:spPr>
            <a:xfrm>
              <a:off x="6572968" y="2677787"/>
              <a:ext cx="89902" cy="294787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19B1DD42-DA0D-CC81-E432-AD6A2BB34A14}"/>
                </a:ext>
              </a:extLst>
            </p:cNvPr>
            <p:cNvSpPr/>
            <p:nvPr/>
          </p:nvSpPr>
          <p:spPr>
            <a:xfrm>
              <a:off x="7086380" y="2677787"/>
              <a:ext cx="89902" cy="294787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27E3A07C-3976-F330-79E6-4C702F264A78}"/>
                </a:ext>
              </a:extLst>
            </p:cNvPr>
            <p:cNvSpPr/>
            <p:nvPr/>
          </p:nvSpPr>
          <p:spPr>
            <a:xfrm>
              <a:off x="7226687" y="2486449"/>
              <a:ext cx="142230" cy="555296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id="{A54E2C79-D1B2-03D4-9FA7-D86347E30A35}"/>
              </a:ext>
            </a:extLst>
          </p:cNvPr>
          <p:cNvSpPr/>
          <p:nvPr/>
        </p:nvSpPr>
        <p:spPr>
          <a:xfrm>
            <a:off x="1551320" y="4180077"/>
            <a:ext cx="10118962" cy="2196869"/>
          </a:xfrm>
          <a:prstGeom prst="roundRect">
            <a:avLst>
              <a:gd name="adj" fmla="val 5735"/>
            </a:avLst>
          </a:prstGeom>
          <a:noFill/>
          <a:ln w="1905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9EC3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545BAE5-AD78-9B52-5FDE-A2F8A2BBEAB4}"/>
              </a:ext>
            </a:extLst>
          </p:cNvPr>
          <p:cNvSpPr/>
          <p:nvPr/>
        </p:nvSpPr>
        <p:spPr>
          <a:xfrm>
            <a:off x="2980429" y="5412052"/>
            <a:ext cx="3357789" cy="581342"/>
          </a:xfrm>
          <a:prstGeom prst="rect">
            <a:avLst/>
          </a:prstGeom>
          <a:noFill/>
          <a:ln w="57150">
            <a:solidFill>
              <a:srgbClr val="C896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B7AD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68"/>
          <p:cNvSpPr txBox="1">
            <a:spLocks noGrp="1"/>
          </p:cNvSpPr>
          <p:nvPr>
            <p:ph type="sldNum" idx="12"/>
          </p:nvPr>
        </p:nvSpPr>
        <p:spPr>
          <a:xfrm>
            <a:off x="11561233" y="6439785"/>
            <a:ext cx="4715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30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68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41152"/>
              <a:buNone/>
            </a:pPr>
            <a:r>
              <a:rPr lang="ko-KR"/>
              <a:t>Layered Component Graph Construction</a:t>
            </a:r>
            <a:endParaRPr/>
          </a:p>
        </p:txBody>
      </p:sp>
      <p:sp>
        <p:nvSpPr>
          <p:cNvPr id="1269" name="Google Shape;1269;p68"/>
          <p:cNvSpPr/>
          <p:nvPr/>
        </p:nvSpPr>
        <p:spPr>
          <a:xfrm>
            <a:off x="750888" y="15430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0" name="Google Shape;1270;p68"/>
          <p:cNvGrpSpPr/>
          <p:nvPr/>
        </p:nvGrpSpPr>
        <p:grpSpPr>
          <a:xfrm>
            <a:off x="5551158" y="5278963"/>
            <a:ext cx="5127234" cy="1110403"/>
            <a:chOff x="11336656" y="4720846"/>
            <a:chExt cx="5127234" cy="884771"/>
          </a:xfrm>
        </p:grpSpPr>
        <p:sp>
          <p:nvSpPr>
            <p:cNvPr id="1271" name="Google Shape;1271;p68"/>
            <p:cNvSpPr/>
            <p:nvPr/>
          </p:nvSpPr>
          <p:spPr>
            <a:xfrm>
              <a:off x="13644352" y="4720846"/>
              <a:ext cx="519057" cy="884711"/>
            </a:xfrm>
            <a:prstGeom prst="rect">
              <a:avLst/>
            </a:prstGeom>
            <a:solidFill>
              <a:srgbClr val="E3DE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E3DE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68"/>
            <p:cNvSpPr/>
            <p:nvPr/>
          </p:nvSpPr>
          <p:spPr>
            <a:xfrm rot="10800000">
              <a:off x="11336656" y="4722941"/>
              <a:ext cx="2307695" cy="877195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E3DE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68"/>
            <p:cNvSpPr/>
            <p:nvPr/>
          </p:nvSpPr>
          <p:spPr>
            <a:xfrm>
              <a:off x="14156195" y="4728421"/>
              <a:ext cx="2307695" cy="877196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E3DE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4" name="Google Shape;1274;p68"/>
          <p:cNvSpPr/>
          <p:nvPr/>
        </p:nvSpPr>
        <p:spPr>
          <a:xfrm>
            <a:off x="3158007" y="1728667"/>
            <a:ext cx="7841882" cy="4928241"/>
          </a:xfrm>
          <a:prstGeom prst="roundRect">
            <a:avLst>
              <a:gd name="adj" fmla="val 2866"/>
            </a:avLst>
          </a:prstGeom>
          <a:noFill/>
          <a:ln w="38100" cap="flat" cmpd="sng">
            <a:solidFill>
              <a:srgbClr val="5E5EF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68"/>
          <p:cNvSpPr/>
          <p:nvPr/>
        </p:nvSpPr>
        <p:spPr>
          <a:xfrm>
            <a:off x="894871" y="1422675"/>
            <a:ext cx="1995489" cy="5272606"/>
          </a:xfrm>
          <a:prstGeom prst="roundRect">
            <a:avLst>
              <a:gd name="adj" fmla="val 5824"/>
            </a:avLst>
          </a:prstGeom>
          <a:noFill/>
          <a:ln w="38100" cap="flat" cmpd="sng">
            <a:solidFill>
              <a:srgbClr val="4576F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6" name="Google Shape;1276;p68"/>
          <p:cNvGrpSpPr/>
          <p:nvPr/>
        </p:nvGrpSpPr>
        <p:grpSpPr>
          <a:xfrm>
            <a:off x="6854428" y="3113045"/>
            <a:ext cx="379316" cy="324209"/>
            <a:chOff x="6527891" y="3650631"/>
            <a:chExt cx="572212" cy="489081"/>
          </a:xfrm>
        </p:grpSpPr>
        <p:sp>
          <p:nvSpPr>
            <p:cNvPr id="1277" name="Google Shape;1277;p68"/>
            <p:cNvSpPr/>
            <p:nvPr/>
          </p:nvSpPr>
          <p:spPr>
            <a:xfrm>
              <a:off x="6527891" y="3650631"/>
              <a:ext cx="572212" cy="489081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68"/>
            <p:cNvSpPr/>
            <p:nvPr/>
          </p:nvSpPr>
          <p:spPr>
            <a:xfrm>
              <a:off x="6581776" y="3757259"/>
              <a:ext cx="446647" cy="293014"/>
            </a:xfrm>
            <a:prstGeom prst="triangle">
              <a:avLst>
                <a:gd name="adj" fmla="val 50000"/>
              </a:avLst>
            </a:prstGeom>
            <a:solidFill>
              <a:srgbClr val="5E5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9" name="Google Shape;1279;p68"/>
          <p:cNvGrpSpPr/>
          <p:nvPr/>
        </p:nvGrpSpPr>
        <p:grpSpPr>
          <a:xfrm>
            <a:off x="7998631" y="3114039"/>
            <a:ext cx="333691" cy="322212"/>
            <a:chOff x="8025081" y="3750663"/>
            <a:chExt cx="402908" cy="389048"/>
          </a:xfrm>
        </p:grpSpPr>
        <p:sp>
          <p:nvSpPr>
            <p:cNvPr id="1280" name="Google Shape;1280;p68"/>
            <p:cNvSpPr/>
            <p:nvPr/>
          </p:nvSpPr>
          <p:spPr>
            <a:xfrm>
              <a:off x="8025081" y="3750663"/>
              <a:ext cx="402908" cy="389048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68"/>
            <p:cNvSpPr/>
            <p:nvPr/>
          </p:nvSpPr>
          <p:spPr>
            <a:xfrm>
              <a:off x="8104841" y="3843234"/>
              <a:ext cx="185419" cy="185419"/>
            </a:xfrm>
            <a:prstGeom prst="ellipse">
              <a:avLst/>
            </a:prstGeom>
            <a:solidFill>
              <a:srgbClr val="5E5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68"/>
          <p:cNvGrpSpPr/>
          <p:nvPr/>
        </p:nvGrpSpPr>
        <p:grpSpPr>
          <a:xfrm>
            <a:off x="7373247" y="3025722"/>
            <a:ext cx="504268" cy="405393"/>
            <a:chOff x="7202443" y="3569447"/>
            <a:chExt cx="709352" cy="570265"/>
          </a:xfrm>
        </p:grpSpPr>
        <p:sp>
          <p:nvSpPr>
            <p:cNvPr id="1283" name="Google Shape;1283;p68"/>
            <p:cNvSpPr/>
            <p:nvPr/>
          </p:nvSpPr>
          <p:spPr>
            <a:xfrm>
              <a:off x="7202443" y="3569447"/>
              <a:ext cx="709352" cy="570265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68"/>
            <p:cNvSpPr/>
            <p:nvPr/>
          </p:nvSpPr>
          <p:spPr>
            <a:xfrm>
              <a:off x="7246418" y="3690435"/>
              <a:ext cx="579528" cy="359838"/>
            </a:xfrm>
            <a:prstGeom prst="triangle">
              <a:avLst>
                <a:gd name="adj" fmla="val 50000"/>
              </a:avLst>
            </a:prstGeom>
            <a:solidFill>
              <a:srgbClr val="5E5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p68"/>
          <p:cNvGrpSpPr/>
          <p:nvPr/>
        </p:nvGrpSpPr>
        <p:grpSpPr>
          <a:xfrm>
            <a:off x="6014257" y="3016617"/>
            <a:ext cx="445689" cy="385298"/>
            <a:chOff x="1362075" y="-518319"/>
            <a:chExt cx="487373" cy="421333"/>
          </a:xfrm>
        </p:grpSpPr>
        <p:sp>
          <p:nvSpPr>
            <p:cNvPr id="1286" name="Google Shape;1286;p68"/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>
                <a:gd name="adj" fmla="val 16667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87" name="Google Shape;1287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288" name="Google Shape;1288;p68"/>
          <p:cNvGrpSpPr/>
          <p:nvPr/>
        </p:nvGrpSpPr>
        <p:grpSpPr>
          <a:xfrm>
            <a:off x="5490895" y="3021691"/>
            <a:ext cx="445689" cy="385298"/>
            <a:chOff x="1362075" y="-518319"/>
            <a:chExt cx="487373" cy="421333"/>
          </a:xfrm>
        </p:grpSpPr>
        <p:sp>
          <p:nvSpPr>
            <p:cNvPr id="1289" name="Google Shape;1289;p68"/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>
                <a:gd name="adj" fmla="val 16667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0" name="Google Shape;1290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291" name="Google Shape;1291;p68"/>
          <p:cNvSpPr/>
          <p:nvPr/>
        </p:nvSpPr>
        <p:spPr>
          <a:xfrm>
            <a:off x="5351984" y="1858411"/>
            <a:ext cx="5469669" cy="1821867"/>
          </a:xfrm>
          <a:prstGeom prst="roundRect">
            <a:avLst>
              <a:gd name="adj" fmla="val 5824"/>
            </a:avLst>
          </a:prstGeom>
          <a:noFill/>
          <a:ln w="38100" cap="flat" cmpd="sng">
            <a:solidFill>
              <a:srgbClr val="4576F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68"/>
          <p:cNvSpPr/>
          <p:nvPr/>
        </p:nvSpPr>
        <p:spPr>
          <a:xfrm>
            <a:off x="5351978" y="3967436"/>
            <a:ext cx="5469670" cy="2508024"/>
          </a:xfrm>
          <a:prstGeom prst="roundRect">
            <a:avLst>
              <a:gd name="adj" fmla="val 5824"/>
            </a:avLst>
          </a:prstGeom>
          <a:noFill/>
          <a:ln w="38100" cap="flat" cmpd="sng">
            <a:solidFill>
              <a:srgbClr val="4576F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68"/>
          <p:cNvSpPr/>
          <p:nvPr/>
        </p:nvSpPr>
        <p:spPr>
          <a:xfrm>
            <a:off x="1438073" y="3333101"/>
            <a:ext cx="1113922" cy="2237204"/>
          </a:xfrm>
          <a:prstGeom prst="roundRect">
            <a:avLst>
              <a:gd name="adj" fmla="val 9305"/>
            </a:avLst>
          </a:prstGeom>
          <a:noFill/>
          <a:ln w="28575" cap="flat" cmpd="sng">
            <a:solidFill>
              <a:srgbClr val="AD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68"/>
          <p:cNvSpPr txBox="1"/>
          <p:nvPr/>
        </p:nvSpPr>
        <p:spPr>
          <a:xfrm>
            <a:off x="981961" y="1976675"/>
            <a:ext cx="295274" cy="46166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41665" r="-62498" b="-1891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295" name="Google Shape;1295;p68"/>
          <p:cNvSpPr txBox="1"/>
          <p:nvPr/>
        </p:nvSpPr>
        <p:spPr>
          <a:xfrm flipH="1">
            <a:off x="444603" y="1422677"/>
            <a:ext cx="405715" cy="55399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9372" r="-249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1296" name="Google Shape;1296;p68"/>
          <p:cNvGrpSpPr/>
          <p:nvPr/>
        </p:nvGrpSpPr>
        <p:grpSpPr>
          <a:xfrm>
            <a:off x="5703343" y="2203733"/>
            <a:ext cx="560420" cy="495693"/>
            <a:chOff x="1362075" y="-435398"/>
            <a:chExt cx="487373" cy="431083"/>
          </a:xfrm>
        </p:grpSpPr>
        <p:sp>
          <p:nvSpPr>
            <p:cNvPr id="1297" name="Google Shape;1297;p68"/>
            <p:cNvSpPr/>
            <p:nvPr/>
          </p:nvSpPr>
          <p:spPr>
            <a:xfrm>
              <a:off x="1362075" y="-435398"/>
              <a:ext cx="487373" cy="431083"/>
            </a:xfrm>
            <a:prstGeom prst="roundRect">
              <a:avLst>
                <a:gd name="adj" fmla="val 16667"/>
              </a:avLst>
            </a:prstGeom>
            <a:solidFill>
              <a:srgbClr val="B7D1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8" name="Google Shape;1298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299" name="Google Shape;1299;p68"/>
            <p:cNvCxnSpPr/>
            <p:nvPr/>
          </p:nvCxnSpPr>
          <p:spPr>
            <a:xfrm>
              <a:off x="1436457" y="-1340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300" name="Google Shape;1300;p68"/>
          <p:cNvGrpSpPr/>
          <p:nvPr/>
        </p:nvGrpSpPr>
        <p:grpSpPr>
          <a:xfrm>
            <a:off x="8625484" y="3121017"/>
            <a:ext cx="651294" cy="308256"/>
            <a:chOff x="2851030" y="2428407"/>
            <a:chExt cx="651294" cy="308256"/>
          </a:xfrm>
        </p:grpSpPr>
        <p:sp>
          <p:nvSpPr>
            <p:cNvPr id="1301" name="Google Shape;1301;p68"/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68"/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68"/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68"/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68"/>
          <p:cNvGrpSpPr/>
          <p:nvPr/>
        </p:nvGrpSpPr>
        <p:grpSpPr>
          <a:xfrm>
            <a:off x="9447293" y="3121017"/>
            <a:ext cx="651294" cy="308256"/>
            <a:chOff x="2851030" y="2428407"/>
            <a:chExt cx="651294" cy="308256"/>
          </a:xfrm>
        </p:grpSpPr>
        <p:sp>
          <p:nvSpPr>
            <p:cNvPr id="1306" name="Google Shape;1306;p68"/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68"/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68"/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68"/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0" name="Google Shape;1310;p68"/>
          <p:cNvSpPr/>
          <p:nvPr/>
        </p:nvSpPr>
        <p:spPr>
          <a:xfrm>
            <a:off x="3330009" y="2058248"/>
            <a:ext cx="1754323" cy="1314937"/>
          </a:xfrm>
          <a:prstGeom prst="roundRect">
            <a:avLst>
              <a:gd name="adj" fmla="val 10575"/>
            </a:avLst>
          </a:prstGeom>
          <a:solidFill>
            <a:srgbClr val="6A4F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Component Tree Generation</a:t>
            </a:r>
            <a:endParaRPr sz="2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68"/>
          <p:cNvSpPr txBox="1"/>
          <p:nvPr/>
        </p:nvSpPr>
        <p:spPr>
          <a:xfrm>
            <a:off x="981961" y="3733099"/>
            <a:ext cx="295274" cy="46166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41666" r="-66666" b="-1578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12" name="Google Shape;1312;p68"/>
          <p:cNvSpPr txBox="1"/>
          <p:nvPr/>
        </p:nvSpPr>
        <p:spPr>
          <a:xfrm>
            <a:off x="981961" y="5722654"/>
            <a:ext cx="295274" cy="46166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41666" r="-66666" b="-1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13" name="Google Shape;1313;p68"/>
          <p:cNvSpPr/>
          <p:nvPr/>
        </p:nvSpPr>
        <p:spPr>
          <a:xfrm>
            <a:off x="1438073" y="5641191"/>
            <a:ext cx="1113922" cy="925609"/>
          </a:xfrm>
          <a:prstGeom prst="roundRect">
            <a:avLst>
              <a:gd name="adj" fmla="val 9305"/>
            </a:avLst>
          </a:prstGeom>
          <a:noFill/>
          <a:ln w="28575" cap="flat" cmpd="sng">
            <a:solidFill>
              <a:srgbClr val="AD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68"/>
          <p:cNvSpPr/>
          <p:nvPr/>
        </p:nvSpPr>
        <p:spPr>
          <a:xfrm>
            <a:off x="1438073" y="1515446"/>
            <a:ext cx="1113922" cy="1648011"/>
          </a:xfrm>
          <a:prstGeom prst="roundRect">
            <a:avLst>
              <a:gd name="adj" fmla="val 9305"/>
            </a:avLst>
          </a:prstGeom>
          <a:noFill/>
          <a:ln w="28575" cap="flat" cmpd="sng">
            <a:solidFill>
              <a:srgbClr val="AD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5" name="Google Shape;1315;p68"/>
          <p:cNvGrpSpPr/>
          <p:nvPr/>
        </p:nvGrpSpPr>
        <p:grpSpPr>
          <a:xfrm>
            <a:off x="1669392" y="1718889"/>
            <a:ext cx="589319" cy="534801"/>
            <a:chOff x="5393974" y="4956640"/>
            <a:chExt cx="651294" cy="591043"/>
          </a:xfrm>
        </p:grpSpPr>
        <p:sp>
          <p:nvSpPr>
            <p:cNvPr id="1316" name="Google Shape;1316;p68"/>
            <p:cNvSpPr/>
            <p:nvPr/>
          </p:nvSpPr>
          <p:spPr>
            <a:xfrm>
              <a:off x="5393974" y="4956640"/>
              <a:ext cx="651294" cy="59104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68"/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68"/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68"/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68"/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68"/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68"/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68"/>
            <p:cNvSpPr/>
            <p:nvPr/>
          </p:nvSpPr>
          <p:spPr>
            <a:xfrm>
              <a:off x="5434702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68"/>
            <p:cNvSpPr/>
            <p:nvPr/>
          </p:nvSpPr>
          <p:spPr>
            <a:xfrm>
              <a:off x="5631978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68"/>
            <p:cNvSpPr/>
            <p:nvPr/>
          </p:nvSpPr>
          <p:spPr>
            <a:xfrm>
              <a:off x="5831870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6" name="Google Shape;1326;p68"/>
          <p:cNvGrpSpPr/>
          <p:nvPr/>
        </p:nvGrpSpPr>
        <p:grpSpPr>
          <a:xfrm>
            <a:off x="1732713" y="5857790"/>
            <a:ext cx="500176" cy="568804"/>
            <a:chOff x="1362075" y="-460720"/>
            <a:chExt cx="487373" cy="554244"/>
          </a:xfrm>
        </p:grpSpPr>
        <p:sp>
          <p:nvSpPr>
            <p:cNvPr id="1327" name="Google Shape;1327;p68"/>
            <p:cNvSpPr/>
            <p:nvPr/>
          </p:nvSpPr>
          <p:spPr>
            <a:xfrm>
              <a:off x="1362075" y="-460720"/>
              <a:ext cx="487373" cy="554244"/>
            </a:xfrm>
            <a:prstGeom prst="roundRect">
              <a:avLst>
                <a:gd name="adj" fmla="val 16667"/>
              </a:avLst>
            </a:prstGeom>
            <a:solidFill>
              <a:srgbClr val="B9D3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28" name="Google Shape;1328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29" name="Google Shape;1329;p68"/>
            <p:cNvCxnSpPr/>
            <p:nvPr/>
          </p:nvCxnSpPr>
          <p:spPr>
            <a:xfrm>
              <a:off x="1436457" y="-1340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30" name="Google Shape;1330;p68"/>
            <p:cNvCxnSpPr/>
            <p:nvPr/>
          </p:nvCxnSpPr>
          <p:spPr>
            <a:xfrm>
              <a:off x="1436457" y="-2605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331" name="Google Shape;1331;p68"/>
          <p:cNvSpPr/>
          <p:nvPr/>
        </p:nvSpPr>
        <p:spPr>
          <a:xfrm>
            <a:off x="3330009" y="4399947"/>
            <a:ext cx="1754323" cy="1701017"/>
          </a:xfrm>
          <a:prstGeom prst="roundRect">
            <a:avLst>
              <a:gd name="adj" fmla="val 10575"/>
            </a:avLst>
          </a:prstGeom>
          <a:solidFill>
            <a:srgbClr val="6A4F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Inter-Component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Edge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Generation</a:t>
            </a:r>
            <a:endParaRPr sz="2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2" name="Google Shape;1332;p68"/>
          <p:cNvGrpSpPr/>
          <p:nvPr/>
        </p:nvGrpSpPr>
        <p:grpSpPr>
          <a:xfrm>
            <a:off x="9074072" y="2274057"/>
            <a:ext cx="651294" cy="447637"/>
            <a:chOff x="5393974" y="4966800"/>
            <a:chExt cx="651294" cy="447637"/>
          </a:xfrm>
        </p:grpSpPr>
        <p:sp>
          <p:nvSpPr>
            <p:cNvPr id="1333" name="Google Shape;1333;p68"/>
            <p:cNvSpPr/>
            <p:nvPr/>
          </p:nvSpPr>
          <p:spPr>
            <a:xfrm>
              <a:off x="5393974" y="4966800"/>
              <a:ext cx="651294" cy="44763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68"/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68"/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68"/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68"/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68"/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68"/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68"/>
          <p:cNvGrpSpPr/>
          <p:nvPr/>
        </p:nvGrpSpPr>
        <p:grpSpPr>
          <a:xfrm>
            <a:off x="7282057" y="2146024"/>
            <a:ext cx="657832" cy="472327"/>
            <a:chOff x="5336088" y="8746284"/>
            <a:chExt cx="915275" cy="657172"/>
          </a:xfrm>
        </p:grpSpPr>
        <p:sp>
          <p:nvSpPr>
            <p:cNvPr id="1341" name="Google Shape;1341;p68"/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68"/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68"/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68"/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45" name="Google Shape;1345;p68"/>
          <p:cNvCxnSpPr>
            <a:stCxn id="1297" idx="2"/>
            <a:endCxn id="1289" idx="0"/>
          </p:cNvCxnSpPr>
          <p:nvPr/>
        </p:nvCxnSpPr>
        <p:spPr>
          <a:xfrm flipH="1">
            <a:off x="5713853" y="2699426"/>
            <a:ext cx="269700" cy="32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46" name="Google Shape;1346;p68"/>
          <p:cNvCxnSpPr>
            <a:stCxn id="1297" idx="2"/>
            <a:endCxn id="1286" idx="0"/>
          </p:cNvCxnSpPr>
          <p:nvPr/>
        </p:nvCxnSpPr>
        <p:spPr>
          <a:xfrm>
            <a:off x="5983553" y="2699426"/>
            <a:ext cx="253500" cy="317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47" name="Google Shape;1347;p68"/>
          <p:cNvCxnSpPr>
            <a:stCxn id="1341" idx="2"/>
            <a:endCxn id="1277" idx="0"/>
          </p:cNvCxnSpPr>
          <p:nvPr/>
        </p:nvCxnSpPr>
        <p:spPr>
          <a:xfrm flipH="1">
            <a:off x="7043973" y="2618351"/>
            <a:ext cx="567000" cy="494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48" name="Google Shape;1348;p68"/>
          <p:cNvCxnSpPr>
            <a:stCxn id="1341" idx="2"/>
            <a:endCxn id="1283" idx="0"/>
          </p:cNvCxnSpPr>
          <p:nvPr/>
        </p:nvCxnSpPr>
        <p:spPr>
          <a:xfrm>
            <a:off x="7610973" y="2618351"/>
            <a:ext cx="14400" cy="407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49" name="Google Shape;1349;p68"/>
          <p:cNvCxnSpPr>
            <a:stCxn id="1341" idx="2"/>
            <a:endCxn id="1280" idx="0"/>
          </p:cNvCxnSpPr>
          <p:nvPr/>
        </p:nvCxnSpPr>
        <p:spPr>
          <a:xfrm>
            <a:off x="7610973" y="2618351"/>
            <a:ext cx="554400" cy="495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50" name="Google Shape;1350;p68"/>
          <p:cNvCxnSpPr>
            <a:stCxn id="1333" idx="1"/>
            <a:endCxn id="1301" idx="3"/>
          </p:cNvCxnSpPr>
          <p:nvPr/>
        </p:nvCxnSpPr>
        <p:spPr>
          <a:xfrm flipH="1">
            <a:off x="8951219" y="2721694"/>
            <a:ext cx="448500" cy="399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51" name="Google Shape;1351;p68"/>
          <p:cNvCxnSpPr>
            <a:stCxn id="1333" idx="1"/>
            <a:endCxn id="1306" idx="3"/>
          </p:cNvCxnSpPr>
          <p:nvPr/>
        </p:nvCxnSpPr>
        <p:spPr>
          <a:xfrm>
            <a:off x="9399719" y="2721694"/>
            <a:ext cx="373200" cy="399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352" name="Google Shape;1352;p68"/>
          <p:cNvSpPr/>
          <p:nvPr/>
        </p:nvSpPr>
        <p:spPr>
          <a:xfrm>
            <a:off x="10052852" y="2699426"/>
            <a:ext cx="159189" cy="159189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68"/>
          <p:cNvSpPr/>
          <p:nvPr/>
        </p:nvSpPr>
        <p:spPr>
          <a:xfrm>
            <a:off x="10294152" y="2699426"/>
            <a:ext cx="159189" cy="159189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68"/>
          <p:cNvSpPr/>
          <p:nvPr/>
        </p:nvSpPr>
        <p:spPr>
          <a:xfrm>
            <a:off x="10529102" y="2699426"/>
            <a:ext cx="159189" cy="159189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5" name="Google Shape;1355;p68"/>
          <p:cNvCxnSpPr>
            <a:endCxn id="1313" idx="3"/>
          </p:cNvCxnSpPr>
          <p:nvPr/>
        </p:nvCxnSpPr>
        <p:spPr>
          <a:xfrm rot="-5400000" flipH="1">
            <a:off x="1925595" y="5477596"/>
            <a:ext cx="990000" cy="262800"/>
          </a:xfrm>
          <a:prstGeom prst="curvedConnector3">
            <a:avLst>
              <a:gd name="adj1" fmla="val -11"/>
            </a:avLst>
          </a:prstGeom>
          <a:noFill/>
          <a:ln w="25400" cap="flat" cmpd="sng">
            <a:solidFill>
              <a:srgbClr val="5E5EF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56" name="Google Shape;1356;p68"/>
          <p:cNvCxnSpPr>
            <a:endCxn id="1314" idx="3"/>
          </p:cNvCxnSpPr>
          <p:nvPr/>
        </p:nvCxnSpPr>
        <p:spPr>
          <a:xfrm rot="-5400000">
            <a:off x="1683645" y="2911402"/>
            <a:ext cx="1440300" cy="296400"/>
          </a:xfrm>
          <a:prstGeom prst="curvedConnector3">
            <a:avLst>
              <a:gd name="adj1" fmla="val 3"/>
            </a:avLst>
          </a:prstGeom>
          <a:noFill/>
          <a:ln w="25400" cap="flat" cmpd="sng">
            <a:solidFill>
              <a:srgbClr val="5E5EF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57" name="Google Shape;1357;p68"/>
          <p:cNvCxnSpPr/>
          <p:nvPr/>
        </p:nvCxnSpPr>
        <p:spPr>
          <a:xfrm>
            <a:off x="2890360" y="2721689"/>
            <a:ext cx="439649" cy="0"/>
          </a:xfrm>
          <a:prstGeom prst="straightConnector1">
            <a:avLst/>
          </a:prstGeom>
          <a:noFill/>
          <a:ln w="28575" cap="flat" cmpd="sng">
            <a:solidFill>
              <a:srgbClr val="5E5EF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58" name="Google Shape;1358;p68"/>
          <p:cNvCxnSpPr/>
          <p:nvPr/>
        </p:nvCxnSpPr>
        <p:spPr>
          <a:xfrm>
            <a:off x="5062055" y="2721689"/>
            <a:ext cx="289924" cy="0"/>
          </a:xfrm>
          <a:prstGeom prst="straightConnector1">
            <a:avLst/>
          </a:prstGeom>
          <a:noFill/>
          <a:ln w="28575" cap="flat" cmpd="sng">
            <a:solidFill>
              <a:srgbClr val="5E5EF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1359" name="Google Shape;1359;p68"/>
          <p:cNvGrpSpPr/>
          <p:nvPr/>
        </p:nvGrpSpPr>
        <p:grpSpPr>
          <a:xfrm>
            <a:off x="1658497" y="2500135"/>
            <a:ext cx="657832" cy="472327"/>
            <a:chOff x="5336088" y="8746284"/>
            <a:chExt cx="915275" cy="657172"/>
          </a:xfrm>
        </p:grpSpPr>
        <p:sp>
          <p:nvSpPr>
            <p:cNvPr id="1360" name="Google Shape;1360;p68"/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68"/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68"/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68"/>
          <p:cNvGrpSpPr/>
          <p:nvPr/>
        </p:nvGrpSpPr>
        <p:grpSpPr>
          <a:xfrm>
            <a:off x="1679983" y="3525438"/>
            <a:ext cx="560420" cy="524795"/>
            <a:chOff x="1362075" y="-460707"/>
            <a:chExt cx="487373" cy="456392"/>
          </a:xfrm>
        </p:grpSpPr>
        <p:sp>
          <p:nvSpPr>
            <p:cNvPr id="1364" name="Google Shape;1364;p68"/>
            <p:cNvSpPr/>
            <p:nvPr/>
          </p:nvSpPr>
          <p:spPr>
            <a:xfrm>
              <a:off x="1362075" y="-460707"/>
              <a:ext cx="487373" cy="456392"/>
            </a:xfrm>
            <a:prstGeom prst="roundRect">
              <a:avLst>
                <a:gd name="adj" fmla="val 16667"/>
              </a:avLst>
            </a:prstGeom>
            <a:solidFill>
              <a:srgbClr val="B7D1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65" name="Google Shape;1365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66" name="Google Shape;1366;p68"/>
            <p:cNvCxnSpPr/>
            <p:nvPr/>
          </p:nvCxnSpPr>
          <p:spPr>
            <a:xfrm>
              <a:off x="1436457" y="-1340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367" name="Google Shape;1367;p68"/>
          <p:cNvGrpSpPr/>
          <p:nvPr/>
        </p:nvGrpSpPr>
        <p:grpSpPr>
          <a:xfrm>
            <a:off x="1649353" y="4283215"/>
            <a:ext cx="657832" cy="472327"/>
            <a:chOff x="5336088" y="8746284"/>
            <a:chExt cx="915275" cy="657172"/>
          </a:xfrm>
        </p:grpSpPr>
        <p:sp>
          <p:nvSpPr>
            <p:cNvPr id="1368" name="Google Shape;1368;p68"/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68"/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68"/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68"/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2" name="Google Shape;1372;p68"/>
          <p:cNvGrpSpPr/>
          <p:nvPr/>
        </p:nvGrpSpPr>
        <p:grpSpPr>
          <a:xfrm>
            <a:off x="1621712" y="4932456"/>
            <a:ext cx="651294" cy="447637"/>
            <a:chOff x="5393974" y="4966800"/>
            <a:chExt cx="651294" cy="447637"/>
          </a:xfrm>
        </p:grpSpPr>
        <p:sp>
          <p:nvSpPr>
            <p:cNvPr id="1373" name="Google Shape;1373;p68"/>
            <p:cNvSpPr/>
            <p:nvPr/>
          </p:nvSpPr>
          <p:spPr>
            <a:xfrm>
              <a:off x="5393974" y="4966800"/>
              <a:ext cx="651294" cy="44763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68"/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68"/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68"/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68"/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68"/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68"/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80" name="Google Shape;1380;p68"/>
          <p:cNvCxnSpPr/>
          <p:nvPr/>
        </p:nvCxnSpPr>
        <p:spPr>
          <a:xfrm>
            <a:off x="4173419" y="3499081"/>
            <a:ext cx="0" cy="900864"/>
          </a:xfrm>
          <a:prstGeom prst="straightConnector1">
            <a:avLst/>
          </a:prstGeom>
          <a:noFill/>
          <a:ln w="28575" cap="flat" cmpd="sng">
            <a:solidFill>
              <a:srgbClr val="5E5EF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81" name="Google Shape;1381;p68"/>
          <p:cNvCxnSpPr>
            <a:endCxn id="1331" idx="1"/>
          </p:cNvCxnSpPr>
          <p:nvPr/>
        </p:nvCxnSpPr>
        <p:spPr>
          <a:xfrm>
            <a:off x="2890509" y="5248656"/>
            <a:ext cx="439500" cy="1800"/>
          </a:xfrm>
          <a:prstGeom prst="straightConnector1">
            <a:avLst/>
          </a:prstGeom>
          <a:noFill/>
          <a:ln w="28575" cap="flat" cmpd="sng">
            <a:solidFill>
              <a:srgbClr val="5E5EF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82" name="Google Shape;1382;p68"/>
          <p:cNvCxnSpPr/>
          <p:nvPr/>
        </p:nvCxnSpPr>
        <p:spPr>
          <a:xfrm>
            <a:off x="4160930" y="3492206"/>
            <a:ext cx="1191048" cy="0"/>
          </a:xfrm>
          <a:prstGeom prst="straightConnector1">
            <a:avLst/>
          </a:prstGeom>
          <a:noFill/>
          <a:ln w="28575" cap="flat" cmpd="sng">
            <a:solidFill>
              <a:srgbClr val="5F5DF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83" name="Google Shape;1383;p68"/>
          <p:cNvCxnSpPr>
            <a:stCxn id="1331" idx="3"/>
          </p:cNvCxnSpPr>
          <p:nvPr/>
        </p:nvCxnSpPr>
        <p:spPr>
          <a:xfrm>
            <a:off x="5084332" y="5250456"/>
            <a:ext cx="267600" cy="0"/>
          </a:xfrm>
          <a:prstGeom prst="straightConnector1">
            <a:avLst/>
          </a:prstGeom>
          <a:noFill/>
          <a:ln w="28575" cap="flat" cmpd="sng">
            <a:solidFill>
              <a:srgbClr val="5E5EF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1384" name="Google Shape;1384;p68"/>
          <p:cNvGrpSpPr/>
          <p:nvPr/>
        </p:nvGrpSpPr>
        <p:grpSpPr>
          <a:xfrm>
            <a:off x="7809103" y="6186040"/>
            <a:ext cx="277710" cy="240080"/>
            <a:chOff x="1362075" y="-518319"/>
            <a:chExt cx="487373" cy="421333"/>
          </a:xfrm>
        </p:grpSpPr>
        <p:sp>
          <p:nvSpPr>
            <p:cNvPr id="1385" name="Google Shape;1385;p68"/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>
                <a:gd name="adj" fmla="val 16667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86" name="Google Shape;1386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387" name="Google Shape;1387;p68"/>
          <p:cNvGrpSpPr/>
          <p:nvPr/>
        </p:nvGrpSpPr>
        <p:grpSpPr>
          <a:xfrm>
            <a:off x="8165477" y="6184319"/>
            <a:ext cx="277710" cy="240080"/>
            <a:chOff x="1362075" y="-518319"/>
            <a:chExt cx="487373" cy="421333"/>
          </a:xfrm>
        </p:grpSpPr>
        <p:sp>
          <p:nvSpPr>
            <p:cNvPr id="1388" name="Google Shape;1388;p68"/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>
                <a:gd name="adj" fmla="val 16667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89" name="Google Shape;1389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390" name="Google Shape;1390;p68"/>
          <p:cNvGrpSpPr/>
          <p:nvPr/>
        </p:nvGrpSpPr>
        <p:grpSpPr>
          <a:xfrm>
            <a:off x="8492576" y="6171545"/>
            <a:ext cx="277710" cy="240080"/>
            <a:chOff x="1362075" y="-518319"/>
            <a:chExt cx="487373" cy="421333"/>
          </a:xfrm>
        </p:grpSpPr>
        <p:sp>
          <p:nvSpPr>
            <p:cNvPr id="1391" name="Google Shape;1391;p68"/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>
                <a:gd name="adj" fmla="val 16667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92" name="Google Shape;1392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393" name="Google Shape;1393;p68"/>
          <p:cNvGrpSpPr/>
          <p:nvPr/>
        </p:nvGrpSpPr>
        <p:grpSpPr>
          <a:xfrm>
            <a:off x="7508491" y="5255321"/>
            <a:ext cx="454515" cy="215121"/>
            <a:chOff x="2851030" y="2428407"/>
            <a:chExt cx="651294" cy="308256"/>
          </a:xfrm>
        </p:grpSpPr>
        <p:sp>
          <p:nvSpPr>
            <p:cNvPr id="1394" name="Google Shape;1394;p68"/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68"/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68"/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68"/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68"/>
          <p:cNvGrpSpPr/>
          <p:nvPr/>
        </p:nvGrpSpPr>
        <p:grpSpPr>
          <a:xfrm>
            <a:off x="7977852" y="5255321"/>
            <a:ext cx="454515" cy="215121"/>
            <a:chOff x="2851030" y="2428407"/>
            <a:chExt cx="651294" cy="308256"/>
          </a:xfrm>
        </p:grpSpPr>
        <p:sp>
          <p:nvSpPr>
            <p:cNvPr id="1399" name="Google Shape;1399;p68"/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68"/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68"/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68"/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3" name="Google Shape;1403;p68"/>
          <p:cNvGrpSpPr/>
          <p:nvPr/>
        </p:nvGrpSpPr>
        <p:grpSpPr>
          <a:xfrm>
            <a:off x="8432367" y="5608938"/>
            <a:ext cx="257008" cy="206615"/>
            <a:chOff x="7202443" y="3569447"/>
            <a:chExt cx="709352" cy="570265"/>
          </a:xfrm>
        </p:grpSpPr>
        <p:sp>
          <p:nvSpPr>
            <p:cNvPr id="1404" name="Google Shape;1404;p68"/>
            <p:cNvSpPr/>
            <p:nvPr/>
          </p:nvSpPr>
          <p:spPr>
            <a:xfrm>
              <a:off x="7202443" y="3569447"/>
              <a:ext cx="709352" cy="570265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68"/>
            <p:cNvSpPr/>
            <p:nvPr/>
          </p:nvSpPr>
          <p:spPr>
            <a:xfrm>
              <a:off x="7246418" y="3690435"/>
              <a:ext cx="579528" cy="359838"/>
            </a:xfrm>
            <a:prstGeom prst="triangle">
              <a:avLst>
                <a:gd name="adj" fmla="val 50000"/>
              </a:avLst>
            </a:prstGeom>
            <a:solidFill>
              <a:srgbClr val="5E5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68"/>
          <p:cNvGrpSpPr/>
          <p:nvPr/>
        </p:nvGrpSpPr>
        <p:grpSpPr>
          <a:xfrm>
            <a:off x="8739429" y="5731037"/>
            <a:ext cx="224579" cy="191952"/>
            <a:chOff x="6527891" y="3650631"/>
            <a:chExt cx="572212" cy="489081"/>
          </a:xfrm>
        </p:grpSpPr>
        <p:sp>
          <p:nvSpPr>
            <p:cNvPr id="1407" name="Google Shape;1407;p68"/>
            <p:cNvSpPr/>
            <p:nvPr/>
          </p:nvSpPr>
          <p:spPr>
            <a:xfrm>
              <a:off x="6527891" y="3650631"/>
              <a:ext cx="572212" cy="489081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68"/>
            <p:cNvSpPr/>
            <p:nvPr/>
          </p:nvSpPr>
          <p:spPr>
            <a:xfrm>
              <a:off x="6581776" y="3757259"/>
              <a:ext cx="446647" cy="293014"/>
            </a:xfrm>
            <a:prstGeom prst="triangle">
              <a:avLst>
                <a:gd name="adj" fmla="val 50000"/>
              </a:avLst>
            </a:prstGeom>
            <a:solidFill>
              <a:srgbClr val="5E5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68"/>
          <p:cNvGrpSpPr/>
          <p:nvPr/>
        </p:nvGrpSpPr>
        <p:grpSpPr>
          <a:xfrm>
            <a:off x="8770732" y="5608938"/>
            <a:ext cx="208537" cy="201363"/>
            <a:chOff x="8025081" y="3750663"/>
            <a:chExt cx="402908" cy="389048"/>
          </a:xfrm>
        </p:grpSpPr>
        <p:sp>
          <p:nvSpPr>
            <p:cNvPr id="1410" name="Google Shape;1410;p68"/>
            <p:cNvSpPr/>
            <p:nvPr/>
          </p:nvSpPr>
          <p:spPr>
            <a:xfrm>
              <a:off x="8025081" y="3750663"/>
              <a:ext cx="402908" cy="389048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68"/>
            <p:cNvSpPr/>
            <p:nvPr/>
          </p:nvSpPr>
          <p:spPr>
            <a:xfrm>
              <a:off x="8104841" y="3843234"/>
              <a:ext cx="185419" cy="185419"/>
            </a:xfrm>
            <a:prstGeom prst="ellipse">
              <a:avLst/>
            </a:prstGeom>
            <a:solidFill>
              <a:srgbClr val="5E5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2" name="Google Shape;1412;p68"/>
          <p:cNvGrpSpPr/>
          <p:nvPr/>
        </p:nvGrpSpPr>
        <p:grpSpPr>
          <a:xfrm>
            <a:off x="8336958" y="5861002"/>
            <a:ext cx="433774" cy="205304"/>
            <a:chOff x="2851030" y="2428407"/>
            <a:chExt cx="651294" cy="308256"/>
          </a:xfrm>
        </p:grpSpPr>
        <p:sp>
          <p:nvSpPr>
            <p:cNvPr id="1413" name="Google Shape;1413;p68"/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68"/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68"/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68"/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68"/>
          <p:cNvGrpSpPr/>
          <p:nvPr/>
        </p:nvGrpSpPr>
        <p:grpSpPr>
          <a:xfrm>
            <a:off x="6596984" y="5271601"/>
            <a:ext cx="224579" cy="191952"/>
            <a:chOff x="6527891" y="3650631"/>
            <a:chExt cx="572212" cy="489081"/>
          </a:xfrm>
        </p:grpSpPr>
        <p:sp>
          <p:nvSpPr>
            <p:cNvPr id="1418" name="Google Shape;1418;p68"/>
            <p:cNvSpPr/>
            <p:nvPr/>
          </p:nvSpPr>
          <p:spPr>
            <a:xfrm>
              <a:off x="6527891" y="3650631"/>
              <a:ext cx="572212" cy="489081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68"/>
            <p:cNvSpPr/>
            <p:nvPr/>
          </p:nvSpPr>
          <p:spPr>
            <a:xfrm>
              <a:off x="6581776" y="3757259"/>
              <a:ext cx="446647" cy="293014"/>
            </a:xfrm>
            <a:prstGeom prst="triangle">
              <a:avLst>
                <a:gd name="adj" fmla="val 50000"/>
              </a:avLst>
            </a:prstGeom>
            <a:solidFill>
              <a:srgbClr val="5E5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0" name="Google Shape;1420;p68"/>
          <p:cNvGrpSpPr/>
          <p:nvPr/>
        </p:nvGrpSpPr>
        <p:grpSpPr>
          <a:xfrm>
            <a:off x="6237101" y="5354641"/>
            <a:ext cx="257008" cy="206615"/>
            <a:chOff x="7202443" y="3569447"/>
            <a:chExt cx="709352" cy="570265"/>
          </a:xfrm>
        </p:grpSpPr>
        <p:sp>
          <p:nvSpPr>
            <p:cNvPr id="1421" name="Google Shape;1421;p68"/>
            <p:cNvSpPr/>
            <p:nvPr/>
          </p:nvSpPr>
          <p:spPr>
            <a:xfrm>
              <a:off x="7202443" y="3569447"/>
              <a:ext cx="709352" cy="570265"/>
            </a:xfrm>
            <a:prstGeom prst="roundRect">
              <a:avLst>
                <a:gd name="adj" fmla="val 5772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68"/>
            <p:cNvSpPr/>
            <p:nvPr/>
          </p:nvSpPr>
          <p:spPr>
            <a:xfrm>
              <a:off x="7246418" y="3690435"/>
              <a:ext cx="579528" cy="359838"/>
            </a:xfrm>
            <a:prstGeom prst="triangle">
              <a:avLst>
                <a:gd name="adj" fmla="val 50000"/>
              </a:avLst>
            </a:prstGeom>
            <a:solidFill>
              <a:srgbClr val="5E5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3" name="Google Shape;1423;p68"/>
          <p:cNvGrpSpPr/>
          <p:nvPr/>
        </p:nvGrpSpPr>
        <p:grpSpPr>
          <a:xfrm>
            <a:off x="8667312" y="5953486"/>
            <a:ext cx="433774" cy="205304"/>
            <a:chOff x="2851030" y="2428407"/>
            <a:chExt cx="651294" cy="308256"/>
          </a:xfrm>
        </p:grpSpPr>
        <p:sp>
          <p:nvSpPr>
            <p:cNvPr id="1424" name="Google Shape;1424;p68"/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68"/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68"/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68"/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68"/>
          <p:cNvGrpSpPr/>
          <p:nvPr/>
        </p:nvGrpSpPr>
        <p:grpSpPr>
          <a:xfrm>
            <a:off x="7347671" y="5824612"/>
            <a:ext cx="277710" cy="240080"/>
            <a:chOff x="1362075" y="-518319"/>
            <a:chExt cx="487373" cy="421333"/>
          </a:xfrm>
        </p:grpSpPr>
        <p:sp>
          <p:nvSpPr>
            <p:cNvPr id="1429" name="Google Shape;1429;p68"/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>
                <a:gd name="adj" fmla="val 16667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30" name="Google Shape;1430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431" name="Google Shape;1431;p68"/>
          <p:cNvGrpSpPr/>
          <p:nvPr/>
        </p:nvGrpSpPr>
        <p:grpSpPr>
          <a:xfrm>
            <a:off x="7034693" y="5713406"/>
            <a:ext cx="277710" cy="240080"/>
            <a:chOff x="1362075" y="-518319"/>
            <a:chExt cx="487373" cy="421333"/>
          </a:xfrm>
        </p:grpSpPr>
        <p:sp>
          <p:nvSpPr>
            <p:cNvPr id="1432" name="Google Shape;1432;p68"/>
            <p:cNvSpPr/>
            <p:nvPr/>
          </p:nvSpPr>
          <p:spPr>
            <a:xfrm>
              <a:off x="1362075" y="-518319"/>
              <a:ext cx="487373" cy="421333"/>
            </a:xfrm>
            <a:prstGeom prst="roundRect">
              <a:avLst>
                <a:gd name="adj" fmla="val 16667"/>
              </a:avLst>
            </a:prstGeom>
            <a:solidFill>
              <a:srgbClr val="E7EC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33" name="Google Shape;1433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434" name="Google Shape;1434;p68"/>
          <p:cNvGrpSpPr/>
          <p:nvPr/>
        </p:nvGrpSpPr>
        <p:grpSpPr>
          <a:xfrm>
            <a:off x="7078948" y="5250455"/>
            <a:ext cx="454515" cy="215121"/>
            <a:chOff x="2851030" y="2428407"/>
            <a:chExt cx="651294" cy="308256"/>
          </a:xfrm>
        </p:grpSpPr>
        <p:sp>
          <p:nvSpPr>
            <p:cNvPr id="1435" name="Google Shape;1435;p68"/>
            <p:cNvSpPr/>
            <p:nvPr/>
          </p:nvSpPr>
          <p:spPr>
            <a:xfrm>
              <a:off x="2851030" y="2428407"/>
              <a:ext cx="651294" cy="3082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68"/>
            <p:cNvSpPr/>
            <p:nvPr/>
          </p:nvSpPr>
          <p:spPr>
            <a:xfrm>
              <a:off x="2891757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68"/>
            <p:cNvSpPr/>
            <p:nvPr/>
          </p:nvSpPr>
          <p:spPr>
            <a:xfrm>
              <a:off x="3089033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68"/>
            <p:cNvSpPr/>
            <p:nvPr/>
          </p:nvSpPr>
          <p:spPr>
            <a:xfrm>
              <a:off x="3288925" y="2582055"/>
              <a:ext cx="172529" cy="117519"/>
            </a:xfrm>
            <a:prstGeom prst="rect">
              <a:avLst/>
            </a:prstGeom>
            <a:solidFill>
              <a:srgbClr val="E7EC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39" name="Google Shape;1439;p68"/>
          <p:cNvCxnSpPr/>
          <p:nvPr/>
        </p:nvCxnSpPr>
        <p:spPr>
          <a:xfrm flipH="1">
            <a:off x="7952565" y="5179377"/>
            <a:ext cx="55654" cy="111777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40" name="Google Shape;1440;p68"/>
          <p:cNvCxnSpPr/>
          <p:nvPr/>
        </p:nvCxnSpPr>
        <p:spPr>
          <a:xfrm>
            <a:off x="7988968" y="5122233"/>
            <a:ext cx="279133" cy="1130361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41" name="Google Shape;1441;p68"/>
          <p:cNvCxnSpPr/>
          <p:nvPr/>
        </p:nvCxnSpPr>
        <p:spPr>
          <a:xfrm>
            <a:off x="7991642" y="5122233"/>
            <a:ext cx="625231" cy="1165941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42" name="Google Shape;1442;p68"/>
          <p:cNvCxnSpPr>
            <a:endCxn id="1405" idx="5"/>
          </p:cNvCxnSpPr>
          <p:nvPr/>
        </p:nvCxnSpPr>
        <p:spPr>
          <a:xfrm>
            <a:off x="8402078" y="4516461"/>
            <a:ext cx="203700" cy="1201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43" name="Google Shape;1443;p68"/>
          <p:cNvCxnSpPr>
            <a:stCxn id="1444" idx="1"/>
            <a:endCxn id="1411" idx="5"/>
          </p:cNvCxnSpPr>
          <p:nvPr/>
        </p:nvCxnSpPr>
        <p:spPr>
          <a:xfrm>
            <a:off x="8373922" y="4561353"/>
            <a:ext cx="519900" cy="1177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45" name="Google Shape;1445;p68"/>
          <p:cNvCxnSpPr>
            <a:stCxn id="1444" idx="1"/>
          </p:cNvCxnSpPr>
          <p:nvPr/>
        </p:nvCxnSpPr>
        <p:spPr>
          <a:xfrm>
            <a:off x="8373922" y="4561353"/>
            <a:ext cx="469200" cy="1282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46" name="Google Shape;1446;p68"/>
          <p:cNvCxnSpPr>
            <a:stCxn id="1447" idx="3"/>
          </p:cNvCxnSpPr>
          <p:nvPr/>
        </p:nvCxnSpPr>
        <p:spPr>
          <a:xfrm flipH="1">
            <a:off x="7315145" y="4288177"/>
            <a:ext cx="399300" cy="10794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48" name="Google Shape;1448;p68"/>
          <p:cNvCxnSpPr>
            <a:stCxn id="1449" idx="0"/>
          </p:cNvCxnSpPr>
          <p:nvPr/>
        </p:nvCxnSpPr>
        <p:spPr>
          <a:xfrm flipH="1">
            <a:off x="7698185" y="4252163"/>
            <a:ext cx="84300" cy="11427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50" name="Google Shape;1450;p68"/>
          <p:cNvCxnSpPr>
            <a:stCxn id="1449" idx="3"/>
            <a:endCxn id="1402" idx="1"/>
          </p:cNvCxnSpPr>
          <p:nvPr/>
        </p:nvCxnSpPr>
        <p:spPr>
          <a:xfrm>
            <a:off x="7835357" y="4288177"/>
            <a:ext cx="448200" cy="11154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51" name="Google Shape;1451;p68"/>
          <p:cNvCxnSpPr>
            <a:stCxn id="1452" idx="1"/>
          </p:cNvCxnSpPr>
          <p:nvPr/>
        </p:nvCxnSpPr>
        <p:spPr>
          <a:xfrm flipH="1">
            <a:off x="6377376" y="4326059"/>
            <a:ext cx="557100" cy="11313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53" name="Google Shape;1453;p68"/>
          <p:cNvCxnSpPr>
            <a:stCxn id="1454" idx="5"/>
          </p:cNvCxnSpPr>
          <p:nvPr/>
        </p:nvCxnSpPr>
        <p:spPr>
          <a:xfrm flipH="1">
            <a:off x="6713371" y="4341645"/>
            <a:ext cx="221400" cy="10143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55" name="Google Shape;1455;p68"/>
          <p:cNvCxnSpPr/>
          <p:nvPr/>
        </p:nvCxnSpPr>
        <p:spPr>
          <a:xfrm flipH="1">
            <a:off x="7186267" y="4596144"/>
            <a:ext cx="484944" cy="1252037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56" name="Google Shape;1456;p68"/>
          <p:cNvCxnSpPr/>
          <p:nvPr/>
        </p:nvCxnSpPr>
        <p:spPr>
          <a:xfrm flipH="1">
            <a:off x="7475827" y="4619590"/>
            <a:ext cx="195384" cy="1318622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57" name="Google Shape;1457;p68"/>
          <p:cNvCxnSpPr>
            <a:stCxn id="1458" idx="0"/>
          </p:cNvCxnSpPr>
          <p:nvPr/>
        </p:nvCxnSpPr>
        <p:spPr>
          <a:xfrm>
            <a:off x="8465330" y="4805029"/>
            <a:ext cx="118800" cy="11511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59" name="Google Shape;1459;p68"/>
          <p:cNvCxnSpPr>
            <a:stCxn id="1458" idx="0"/>
            <a:endCxn id="1425" idx="3"/>
          </p:cNvCxnSpPr>
          <p:nvPr/>
        </p:nvCxnSpPr>
        <p:spPr>
          <a:xfrm>
            <a:off x="8465330" y="4805029"/>
            <a:ext cx="344100" cy="1290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1460" name="Google Shape;1460;p68"/>
          <p:cNvGrpSpPr/>
          <p:nvPr/>
        </p:nvGrpSpPr>
        <p:grpSpPr>
          <a:xfrm>
            <a:off x="5551158" y="4123403"/>
            <a:ext cx="5127234" cy="1110403"/>
            <a:chOff x="11336656" y="4720846"/>
            <a:chExt cx="5127234" cy="884771"/>
          </a:xfrm>
        </p:grpSpPr>
        <p:sp>
          <p:nvSpPr>
            <p:cNvPr id="1461" name="Google Shape;1461;p68"/>
            <p:cNvSpPr/>
            <p:nvPr/>
          </p:nvSpPr>
          <p:spPr>
            <a:xfrm>
              <a:off x="13644352" y="4720846"/>
              <a:ext cx="519057" cy="884711"/>
            </a:xfrm>
            <a:prstGeom prst="rect">
              <a:avLst/>
            </a:prstGeom>
            <a:solidFill>
              <a:srgbClr val="E3DE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E3DE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68"/>
            <p:cNvSpPr/>
            <p:nvPr/>
          </p:nvSpPr>
          <p:spPr>
            <a:xfrm rot="10800000">
              <a:off x="11336656" y="4722941"/>
              <a:ext cx="2307695" cy="877195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E3DE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68"/>
            <p:cNvSpPr/>
            <p:nvPr/>
          </p:nvSpPr>
          <p:spPr>
            <a:xfrm>
              <a:off x="14156195" y="4728421"/>
              <a:ext cx="2307695" cy="877196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E3DE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4" name="Google Shape;1464;p68"/>
          <p:cNvGrpSpPr/>
          <p:nvPr/>
        </p:nvGrpSpPr>
        <p:grpSpPr>
          <a:xfrm>
            <a:off x="8219767" y="4587039"/>
            <a:ext cx="493210" cy="338985"/>
            <a:chOff x="5393971" y="4966805"/>
            <a:chExt cx="651294" cy="447637"/>
          </a:xfrm>
        </p:grpSpPr>
        <p:sp>
          <p:nvSpPr>
            <p:cNvPr id="1465" name="Google Shape;1465;p68"/>
            <p:cNvSpPr/>
            <p:nvPr/>
          </p:nvSpPr>
          <p:spPr>
            <a:xfrm>
              <a:off x="5393971" y="4966805"/>
              <a:ext cx="651294" cy="44763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68"/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68"/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68"/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68"/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68"/>
            <p:cNvSpPr/>
            <p:nvPr/>
          </p:nvSpPr>
          <p:spPr>
            <a:xfrm>
              <a:off x="5631978" y="5254666"/>
              <a:ext cx="172529" cy="117518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68"/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68"/>
          <p:cNvGrpSpPr/>
          <p:nvPr/>
        </p:nvGrpSpPr>
        <p:grpSpPr>
          <a:xfrm>
            <a:off x="7508241" y="4399947"/>
            <a:ext cx="379986" cy="344021"/>
            <a:chOff x="1362075" y="-445560"/>
            <a:chExt cx="487373" cy="441244"/>
          </a:xfrm>
        </p:grpSpPr>
        <p:sp>
          <p:nvSpPr>
            <p:cNvPr id="1472" name="Google Shape;1472;p68"/>
            <p:cNvSpPr/>
            <p:nvPr/>
          </p:nvSpPr>
          <p:spPr>
            <a:xfrm>
              <a:off x="1362075" y="-445560"/>
              <a:ext cx="487373" cy="441244"/>
            </a:xfrm>
            <a:prstGeom prst="roundRect">
              <a:avLst>
                <a:gd name="adj" fmla="val 16667"/>
              </a:avLst>
            </a:prstGeom>
            <a:solidFill>
              <a:srgbClr val="B7D1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73" name="Google Shape;1473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474" name="Google Shape;1474;p68"/>
            <p:cNvCxnSpPr/>
            <p:nvPr/>
          </p:nvCxnSpPr>
          <p:spPr>
            <a:xfrm>
              <a:off x="1436457" y="-1340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475" name="Google Shape;1475;p68"/>
          <p:cNvGrpSpPr/>
          <p:nvPr/>
        </p:nvGrpSpPr>
        <p:grpSpPr>
          <a:xfrm>
            <a:off x="8165477" y="4353135"/>
            <a:ext cx="491413" cy="352837"/>
            <a:chOff x="5336088" y="8746284"/>
            <a:chExt cx="915275" cy="657172"/>
          </a:xfrm>
        </p:grpSpPr>
        <p:sp>
          <p:nvSpPr>
            <p:cNvPr id="1476" name="Google Shape;1476;p68"/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68"/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68"/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68"/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9" name="Google Shape;1479;p68"/>
          <p:cNvGrpSpPr/>
          <p:nvPr/>
        </p:nvGrpSpPr>
        <p:grpSpPr>
          <a:xfrm>
            <a:off x="7833898" y="4939693"/>
            <a:ext cx="331579" cy="367849"/>
            <a:chOff x="1362075" y="-417293"/>
            <a:chExt cx="487373" cy="540685"/>
          </a:xfrm>
        </p:grpSpPr>
        <p:sp>
          <p:nvSpPr>
            <p:cNvPr id="1480" name="Google Shape;1480;p68"/>
            <p:cNvSpPr/>
            <p:nvPr/>
          </p:nvSpPr>
          <p:spPr>
            <a:xfrm>
              <a:off x="1362075" y="-417293"/>
              <a:ext cx="487373" cy="540685"/>
            </a:xfrm>
            <a:prstGeom prst="roundRect">
              <a:avLst>
                <a:gd name="adj" fmla="val 16667"/>
              </a:avLst>
            </a:prstGeom>
            <a:solidFill>
              <a:srgbClr val="B9D3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81" name="Google Shape;1481;p68"/>
            <p:cNvCxnSpPr/>
            <p:nvPr/>
          </p:nvCxnSpPr>
          <p:spPr>
            <a:xfrm>
              <a:off x="1436457" y="-2356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482" name="Google Shape;1482;p68"/>
            <p:cNvCxnSpPr/>
            <p:nvPr/>
          </p:nvCxnSpPr>
          <p:spPr>
            <a:xfrm>
              <a:off x="1436457" y="-13400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483" name="Google Shape;1483;p68"/>
            <p:cNvCxnSpPr/>
            <p:nvPr/>
          </p:nvCxnSpPr>
          <p:spPr>
            <a:xfrm>
              <a:off x="1436457" y="-26057"/>
              <a:ext cx="338630" cy="0"/>
            </a:xfrm>
            <a:prstGeom prst="straightConnector1">
              <a:avLst/>
            </a:prstGeom>
            <a:noFill/>
            <a:ln w="38100" cap="flat" cmpd="sng">
              <a:solidFill>
                <a:srgbClr val="6358F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484" name="Google Shape;1484;p68"/>
          <p:cNvGrpSpPr/>
          <p:nvPr/>
        </p:nvGrpSpPr>
        <p:grpSpPr>
          <a:xfrm>
            <a:off x="7583738" y="4069498"/>
            <a:ext cx="399184" cy="362255"/>
            <a:chOff x="5393974" y="4956640"/>
            <a:chExt cx="651294" cy="591043"/>
          </a:xfrm>
        </p:grpSpPr>
        <p:sp>
          <p:nvSpPr>
            <p:cNvPr id="1485" name="Google Shape;1485;p68"/>
            <p:cNvSpPr/>
            <p:nvPr/>
          </p:nvSpPr>
          <p:spPr>
            <a:xfrm>
              <a:off x="5393974" y="4956640"/>
              <a:ext cx="651294" cy="59104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68"/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68"/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68"/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68"/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68"/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68"/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68"/>
            <p:cNvSpPr/>
            <p:nvPr/>
          </p:nvSpPr>
          <p:spPr>
            <a:xfrm>
              <a:off x="5434702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68"/>
            <p:cNvSpPr/>
            <p:nvPr/>
          </p:nvSpPr>
          <p:spPr>
            <a:xfrm>
              <a:off x="5631978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68"/>
            <p:cNvSpPr/>
            <p:nvPr/>
          </p:nvSpPr>
          <p:spPr>
            <a:xfrm>
              <a:off x="5831870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68"/>
          <p:cNvGrpSpPr/>
          <p:nvPr/>
        </p:nvGrpSpPr>
        <p:grpSpPr>
          <a:xfrm>
            <a:off x="6753380" y="4145161"/>
            <a:ext cx="426936" cy="306542"/>
            <a:chOff x="5336088" y="8746284"/>
            <a:chExt cx="915275" cy="657172"/>
          </a:xfrm>
        </p:grpSpPr>
        <p:sp>
          <p:nvSpPr>
            <p:cNvPr id="1494" name="Google Shape;1494;p68"/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68"/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68"/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>
                <a:gd name="adj" fmla="val 50000"/>
              </a:avLst>
            </a:prstGeom>
            <a:solidFill>
              <a:srgbClr val="6358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95" name="Google Shape;1495;p68"/>
          <p:cNvCxnSpPr>
            <a:stCxn id="1472" idx="3"/>
            <a:endCxn id="1476" idx="1"/>
          </p:cNvCxnSpPr>
          <p:nvPr/>
        </p:nvCxnSpPr>
        <p:spPr>
          <a:xfrm rot="10800000" flipH="1">
            <a:off x="7888227" y="4529658"/>
            <a:ext cx="277200" cy="42300"/>
          </a:xfrm>
          <a:prstGeom prst="straightConnector1">
            <a:avLst/>
          </a:prstGeom>
          <a:noFill/>
          <a:ln w="19050" cap="flat" cmpd="sng">
            <a:solidFill>
              <a:srgbClr val="5F5DF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496" name="Google Shape;1496;p68"/>
          <p:cNvCxnSpPr>
            <a:endCxn id="1466" idx="2"/>
          </p:cNvCxnSpPr>
          <p:nvPr/>
        </p:nvCxnSpPr>
        <p:spPr>
          <a:xfrm>
            <a:off x="7768138" y="4614590"/>
            <a:ext cx="547800" cy="170100"/>
          </a:xfrm>
          <a:prstGeom prst="straightConnector1">
            <a:avLst/>
          </a:prstGeom>
          <a:noFill/>
          <a:ln w="19050" cap="flat" cmpd="sng">
            <a:solidFill>
              <a:srgbClr val="5F5DF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497" name="Google Shape;1497;p68"/>
          <p:cNvCxnSpPr/>
          <p:nvPr/>
        </p:nvCxnSpPr>
        <p:spPr>
          <a:xfrm rot="10800000">
            <a:off x="8526281" y="4581085"/>
            <a:ext cx="136456" cy="165155"/>
          </a:xfrm>
          <a:prstGeom prst="straightConnector1">
            <a:avLst/>
          </a:prstGeom>
          <a:noFill/>
          <a:ln w="19050" cap="flat" cmpd="sng">
            <a:solidFill>
              <a:srgbClr val="5F5DF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498" name="Google Shape;1498;p68"/>
          <p:cNvCxnSpPr/>
          <p:nvPr/>
        </p:nvCxnSpPr>
        <p:spPr>
          <a:xfrm rot="10800000" flipH="1">
            <a:off x="7625381" y="4271468"/>
            <a:ext cx="36328" cy="234141"/>
          </a:xfrm>
          <a:prstGeom prst="straightConnector1">
            <a:avLst/>
          </a:prstGeom>
          <a:noFill/>
          <a:ln w="19050" cap="flat" cmpd="sng">
            <a:solidFill>
              <a:srgbClr val="5F5DF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499" name="Google Shape;1499;p68"/>
          <p:cNvCxnSpPr/>
          <p:nvPr/>
        </p:nvCxnSpPr>
        <p:spPr>
          <a:xfrm rot="10800000">
            <a:off x="7078948" y="4358786"/>
            <a:ext cx="546433" cy="146823"/>
          </a:xfrm>
          <a:prstGeom prst="straightConnector1">
            <a:avLst/>
          </a:prstGeom>
          <a:noFill/>
          <a:ln w="19050" cap="flat" cmpd="sng">
            <a:solidFill>
              <a:srgbClr val="5F5DF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500" name="Google Shape;1500;p68"/>
          <p:cNvCxnSpPr>
            <a:endCxn id="1480" idx="3"/>
          </p:cNvCxnSpPr>
          <p:nvPr/>
        </p:nvCxnSpPr>
        <p:spPr>
          <a:xfrm flipH="1">
            <a:off x="8165477" y="4813718"/>
            <a:ext cx="396300" cy="309900"/>
          </a:xfrm>
          <a:prstGeom prst="straightConnector1">
            <a:avLst/>
          </a:prstGeom>
          <a:noFill/>
          <a:ln w="19050" cap="flat" cmpd="sng">
            <a:solidFill>
              <a:srgbClr val="5F5DF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501" name="Google Shape;1501;p68"/>
          <p:cNvSpPr txBox="1"/>
          <p:nvPr/>
        </p:nvSpPr>
        <p:spPr>
          <a:xfrm flipH="1">
            <a:off x="10294152" y="3967295"/>
            <a:ext cx="405715" cy="55399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18179" r="-18180" b="-177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1502" name="Google Shape;1502;p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3840" y="-41515"/>
            <a:ext cx="7772400" cy="3984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A4FDF1A6-CDE1-3F08-46AD-61EEFCF79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493" y="2220685"/>
            <a:ext cx="4514422" cy="4213461"/>
          </a:xfrm>
          <a:prstGeom prst="rect">
            <a:avLst/>
          </a:prstGeom>
        </p:spPr>
      </p:pic>
      <p:sp>
        <p:nvSpPr>
          <p:cNvPr id="128" name="Google Shape;128;p26"/>
          <p:cNvSpPr txBox="1">
            <a:spLocks noGrp="1"/>
          </p:cNvSpPr>
          <p:nvPr>
            <p:ph type="title"/>
          </p:nvPr>
        </p:nvSpPr>
        <p:spPr>
          <a:xfrm>
            <a:off x="400049" y="299879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en-US" sz="4000" dirty="0"/>
              <a:t>How Can We Model Multimodal Documents?</a:t>
            </a:r>
            <a:endParaRPr sz="4000" dirty="0"/>
          </a:p>
        </p:txBody>
      </p:sp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4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4ADD78D-8A2E-7C9D-DF58-3AA6E8506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124" y="2226322"/>
            <a:ext cx="4822459" cy="4213462"/>
          </a:xfrm>
          <a:prstGeom prst="rect">
            <a:avLst/>
          </a:prstGeom>
        </p:spPr>
      </p:pic>
      <p:sp>
        <p:nvSpPr>
          <p:cNvPr id="7" name="Google Shape;115;p19">
            <a:extLst>
              <a:ext uri="{FF2B5EF4-FFF2-40B4-BE49-F238E27FC236}">
                <a16:creationId xmlns:a16="http://schemas.microsoft.com/office/drawing/2014/main" id="{29F8BA94-926A-E985-25BF-03E3CD7431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050" y="1090820"/>
            <a:ext cx="11515430" cy="112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000"/>
            </a:pPr>
            <a:r>
              <a:rPr lang="en-US" altLang="ko-KR" sz="2000" dirty="0"/>
              <a:t>Component: One of paragraph, table or an image</a:t>
            </a:r>
            <a:endParaRPr lang="en-US" sz="2000" dirty="0"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Document: A set of components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E0A9CF0-5F14-6572-DBC8-7C2C91BF0752}"/>
              </a:ext>
            </a:extLst>
          </p:cNvPr>
          <p:cNvGrpSpPr/>
          <p:nvPr/>
        </p:nvGrpSpPr>
        <p:grpSpPr>
          <a:xfrm>
            <a:off x="1215124" y="2215127"/>
            <a:ext cx="4822459" cy="927462"/>
            <a:chOff x="953587" y="2207624"/>
            <a:chExt cx="4822459" cy="927462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D596347D-9982-AA99-EA33-F4DD6312F243}"/>
                </a:ext>
              </a:extLst>
            </p:cNvPr>
            <p:cNvSpPr/>
            <p:nvPr/>
          </p:nvSpPr>
          <p:spPr>
            <a:xfrm>
              <a:off x="953587" y="2436223"/>
              <a:ext cx="4822459" cy="698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F7DF1B2-3A18-F4AE-DE14-43FAAEB8C69C}"/>
                </a:ext>
              </a:extLst>
            </p:cNvPr>
            <p:cNvSpPr/>
            <p:nvPr/>
          </p:nvSpPr>
          <p:spPr>
            <a:xfrm>
              <a:off x="4650377" y="2207624"/>
              <a:ext cx="1125669" cy="222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901B017-AC67-6530-45B7-29662F5BDC92}"/>
              </a:ext>
            </a:extLst>
          </p:cNvPr>
          <p:cNvGrpSpPr/>
          <p:nvPr/>
        </p:nvGrpSpPr>
        <p:grpSpPr>
          <a:xfrm>
            <a:off x="6716548" y="2215127"/>
            <a:ext cx="4436311" cy="719112"/>
            <a:chOff x="1066582" y="2338252"/>
            <a:chExt cx="4436311" cy="71911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216701D3-7B89-7A38-68DD-04BCCA3C3995}"/>
                </a:ext>
              </a:extLst>
            </p:cNvPr>
            <p:cNvSpPr/>
            <p:nvPr/>
          </p:nvSpPr>
          <p:spPr>
            <a:xfrm>
              <a:off x="1066582" y="2554685"/>
              <a:ext cx="4436311" cy="502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17727BB-4FB7-E170-B8BB-A1DDCE332E69}"/>
                </a:ext>
              </a:extLst>
            </p:cNvPr>
            <p:cNvSpPr/>
            <p:nvPr/>
          </p:nvSpPr>
          <p:spPr>
            <a:xfrm>
              <a:off x="4377224" y="2338252"/>
              <a:ext cx="1125669" cy="222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1EAEF4B-5F1B-B1F4-EA8A-2C5E73D350E5}"/>
              </a:ext>
            </a:extLst>
          </p:cNvPr>
          <p:cNvSpPr/>
          <p:nvPr/>
        </p:nvSpPr>
        <p:spPr>
          <a:xfrm>
            <a:off x="1110623" y="2123686"/>
            <a:ext cx="5068388" cy="457907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37F18B1-2131-3FAE-A5F2-55CC7CE75EF1}"/>
              </a:ext>
            </a:extLst>
          </p:cNvPr>
          <p:cNvSpPr/>
          <p:nvPr/>
        </p:nvSpPr>
        <p:spPr>
          <a:xfrm>
            <a:off x="6536065" y="2123686"/>
            <a:ext cx="4704803" cy="457907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FBDB21-EF09-E196-BED0-57130DC4591F}"/>
              </a:ext>
            </a:extLst>
          </p:cNvPr>
          <p:cNvSpPr txBox="1"/>
          <p:nvPr/>
        </p:nvSpPr>
        <p:spPr>
          <a:xfrm>
            <a:off x="190615" y="208451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Document</a:t>
            </a:r>
            <a:endParaRPr kumimoji="1"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4385B5-A14A-412E-6458-EF2396C2E945}"/>
              </a:ext>
            </a:extLst>
          </p:cNvPr>
          <p:cNvSpPr txBox="1"/>
          <p:nvPr/>
        </p:nvSpPr>
        <p:spPr>
          <a:xfrm>
            <a:off x="11191915" y="208451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Document</a:t>
            </a:r>
            <a:endParaRPr kumimoji="1"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942F6A-8789-79E9-7266-3AF2DC991789}"/>
              </a:ext>
            </a:extLst>
          </p:cNvPr>
          <p:cNvSpPr txBox="1"/>
          <p:nvPr/>
        </p:nvSpPr>
        <p:spPr>
          <a:xfrm>
            <a:off x="2250587" y="2809183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Paragraphs</a:t>
            </a:r>
            <a:endParaRPr kumimoji="1" lang="ko-KR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DD265C-334C-5384-D80A-0D3CFF013EF5}"/>
              </a:ext>
            </a:extLst>
          </p:cNvPr>
          <p:cNvSpPr txBox="1"/>
          <p:nvPr/>
        </p:nvSpPr>
        <p:spPr>
          <a:xfrm>
            <a:off x="7652976" y="2684548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Paragraphs</a:t>
            </a:r>
            <a:endParaRPr kumimoji="1" lang="ko-KR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195FF4-DDB3-154B-6670-A13C0054FC12}"/>
              </a:ext>
            </a:extLst>
          </p:cNvPr>
          <p:cNvSpPr txBox="1"/>
          <p:nvPr/>
        </p:nvSpPr>
        <p:spPr>
          <a:xfrm>
            <a:off x="4885978" y="2844059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>
                <a:solidFill>
                  <a:srgbClr val="6262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endParaRPr kumimoji="1" lang="ko-KR" altLang="en-US" b="1" dirty="0">
              <a:solidFill>
                <a:srgbClr val="6262F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C79CE0-72A7-D03D-E366-A47DEC7A31F4}"/>
              </a:ext>
            </a:extLst>
          </p:cNvPr>
          <p:cNvSpPr txBox="1"/>
          <p:nvPr/>
        </p:nvSpPr>
        <p:spPr>
          <a:xfrm>
            <a:off x="10024753" y="2680421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>
                <a:solidFill>
                  <a:srgbClr val="6262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endParaRPr kumimoji="1" lang="ko-KR" altLang="en-US" b="1" dirty="0">
              <a:solidFill>
                <a:srgbClr val="6262F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EF54AEA9-E0CA-2FA8-43BF-7B6284943C2E}"/>
              </a:ext>
            </a:extLst>
          </p:cNvPr>
          <p:cNvGrpSpPr/>
          <p:nvPr/>
        </p:nvGrpSpPr>
        <p:grpSpPr>
          <a:xfrm>
            <a:off x="4441210" y="2951892"/>
            <a:ext cx="6641043" cy="2880886"/>
            <a:chOff x="4440335" y="2950919"/>
            <a:chExt cx="6641043" cy="2880886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B4090F43-3A9B-26C4-5DA6-BCD9B7E6D2E5}"/>
                </a:ext>
              </a:extLst>
            </p:cNvPr>
            <p:cNvGrpSpPr/>
            <p:nvPr/>
          </p:nvGrpSpPr>
          <p:grpSpPr>
            <a:xfrm>
              <a:off x="4440335" y="2950919"/>
              <a:ext cx="6641043" cy="2880886"/>
              <a:chOff x="4440335" y="2950919"/>
              <a:chExt cx="6641043" cy="2880886"/>
            </a:xfrm>
          </p:grpSpPr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84DF3584-D77C-1DE9-D560-9EA8E89DCBB8}"/>
                  </a:ext>
                </a:extLst>
              </p:cNvPr>
              <p:cNvSpPr/>
              <p:nvPr/>
            </p:nvSpPr>
            <p:spPr>
              <a:xfrm>
                <a:off x="4440335" y="3169358"/>
                <a:ext cx="1553369" cy="2662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115FDDE9-FA27-13C2-56F7-EBE8EAAB8BF6}"/>
                  </a:ext>
                </a:extLst>
              </p:cNvPr>
              <p:cNvSpPr/>
              <p:nvPr/>
            </p:nvSpPr>
            <p:spPr>
              <a:xfrm>
                <a:off x="9642256" y="2950919"/>
                <a:ext cx="1439122" cy="973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C901FFA0-6E9E-69B9-D4BF-640E57C487EA}"/>
                </a:ext>
              </a:extLst>
            </p:cNvPr>
            <p:cNvGrpSpPr/>
            <p:nvPr/>
          </p:nvGrpSpPr>
          <p:grpSpPr>
            <a:xfrm>
              <a:off x="5017060" y="3283128"/>
              <a:ext cx="5569677" cy="1491272"/>
              <a:chOff x="5017060" y="3283128"/>
              <a:chExt cx="5569677" cy="1491272"/>
            </a:xfrm>
          </p:grpSpPr>
          <p:pic>
            <p:nvPicPr>
              <p:cNvPr id="54" name="Google Shape;149;p26" descr="Picture - Free interface icons">
                <a:extLst>
                  <a:ext uri="{FF2B5EF4-FFF2-40B4-BE49-F238E27FC236}">
                    <a16:creationId xmlns:a16="http://schemas.microsoft.com/office/drawing/2014/main" id="{182C6B27-655F-5177-4A42-21960F1B110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9152" b="9012"/>
              <a:stretch/>
            </p:blipFill>
            <p:spPr>
              <a:xfrm>
                <a:off x="5017060" y="4441935"/>
                <a:ext cx="406265" cy="3324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149;p26" descr="Picture - Free interface icons">
                <a:extLst>
                  <a:ext uri="{FF2B5EF4-FFF2-40B4-BE49-F238E27FC236}">
                    <a16:creationId xmlns:a16="http://schemas.microsoft.com/office/drawing/2014/main" id="{8BD4C975-6CA9-43B7-40ED-2E78D99CAE1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9152" b="9012"/>
              <a:stretch/>
            </p:blipFill>
            <p:spPr>
              <a:xfrm>
                <a:off x="10180472" y="3283128"/>
                <a:ext cx="406265" cy="3324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2" name="그룹 161">
            <a:extLst>
              <a:ext uri="{FF2B5EF4-FFF2-40B4-BE49-F238E27FC236}">
                <a16:creationId xmlns:a16="http://schemas.microsoft.com/office/drawing/2014/main" id="{3DCF74B5-751A-05C8-107A-B290F6B510C8}"/>
              </a:ext>
            </a:extLst>
          </p:cNvPr>
          <p:cNvGrpSpPr/>
          <p:nvPr/>
        </p:nvGrpSpPr>
        <p:grpSpPr>
          <a:xfrm>
            <a:off x="4910825" y="6394979"/>
            <a:ext cx="5779523" cy="307777"/>
            <a:chOff x="4910825" y="6394007"/>
            <a:chExt cx="5779523" cy="30777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5256D9-468D-5372-4561-72185924EAEC}"/>
                </a:ext>
              </a:extLst>
            </p:cNvPr>
            <p:cNvSpPr txBox="1"/>
            <p:nvPr/>
          </p:nvSpPr>
          <p:spPr>
            <a:xfrm>
              <a:off x="4910825" y="6394007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b="1" dirty="0">
                  <a:solidFill>
                    <a:srgbClr val="6A4FF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Tables</a:t>
              </a:r>
              <a:endParaRPr kumimoji="1" lang="ko-KR" altLang="en-US" b="1" dirty="0">
                <a:solidFill>
                  <a:srgbClr val="6A4FF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3BD065F-39C7-D59A-D16B-0612D660BC7E}"/>
                </a:ext>
              </a:extLst>
            </p:cNvPr>
            <p:cNvSpPr txBox="1"/>
            <p:nvPr/>
          </p:nvSpPr>
          <p:spPr>
            <a:xfrm>
              <a:off x="10026385" y="6394007"/>
              <a:ext cx="663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b="1" dirty="0">
                  <a:solidFill>
                    <a:srgbClr val="6A4FF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Tables</a:t>
              </a:r>
              <a:endParaRPr kumimoji="1" lang="ko-KR" altLang="en-US" b="1" dirty="0">
                <a:solidFill>
                  <a:srgbClr val="6A4FF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9" name="그룹 168">
            <a:extLst>
              <a:ext uri="{FF2B5EF4-FFF2-40B4-BE49-F238E27FC236}">
                <a16:creationId xmlns:a16="http://schemas.microsoft.com/office/drawing/2014/main" id="{EA59BD32-1F29-5AC9-5060-27B3CF4D32E9}"/>
              </a:ext>
            </a:extLst>
          </p:cNvPr>
          <p:cNvGrpSpPr/>
          <p:nvPr/>
        </p:nvGrpSpPr>
        <p:grpSpPr>
          <a:xfrm>
            <a:off x="4442395" y="3926850"/>
            <a:ext cx="6673895" cy="2533544"/>
            <a:chOff x="4439932" y="3924735"/>
            <a:chExt cx="6673895" cy="2533544"/>
          </a:xfrm>
        </p:grpSpPr>
        <p:grpSp>
          <p:nvGrpSpPr>
            <p:cNvPr id="168" name="그룹 167">
              <a:extLst>
                <a:ext uri="{FF2B5EF4-FFF2-40B4-BE49-F238E27FC236}">
                  <a16:creationId xmlns:a16="http://schemas.microsoft.com/office/drawing/2014/main" id="{7981E3DE-75B0-E7C4-33F9-6403FA4965FC}"/>
                </a:ext>
              </a:extLst>
            </p:cNvPr>
            <p:cNvGrpSpPr/>
            <p:nvPr/>
          </p:nvGrpSpPr>
          <p:grpSpPr>
            <a:xfrm>
              <a:off x="4439932" y="3924735"/>
              <a:ext cx="6673895" cy="2533544"/>
              <a:chOff x="4439932" y="3924735"/>
              <a:chExt cx="6673895" cy="2533544"/>
            </a:xfrm>
          </p:grpSpPr>
          <p:sp>
            <p:nvSpPr>
              <p:cNvPr id="163" name="직사각형 162">
                <a:extLst>
                  <a:ext uri="{FF2B5EF4-FFF2-40B4-BE49-F238E27FC236}">
                    <a16:creationId xmlns:a16="http://schemas.microsoft.com/office/drawing/2014/main" id="{8E42718A-A681-255D-FFDF-DB44C6E3EB32}"/>
                  </a:ext>
                </a:extLst>
              </p:cNvPr>
              <p:cNvSpPr/>
              <p:nvPr/>
            </p:nvSpPr>
            <p:spPr>
              <a:xfrm>
                <a:off x="4439932" y="5850299"/>
                <a:ext cx="1553369" cy="6079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64" name="직사각형 163">
                <a:extLst>
                  <a:ext uri="{FF2B5EF4-FFF2-40B4-BE49-F238E27FC236}">
                    <a16:creationId xmlns:a16="http://schemas.microsoft.com/office/drawing/2014/main" id="{3DBD34C6-218C-E627-1686-658809949198}"/>
                  </a:ext>
                </a:extLst>
              </p:cNvPr>
              <p:cNvSpPr/>
              <p:nvPr/>
            </p:nvSpPr>
            <p:spPr>
              <a:xfrm>
                <a:off x="9652012" y="3924735"/>
                <a:ext cx="1461815" cy="2533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67" name="그룹 166">
              <a:extLst>
                <a:ext uri="{FF2B5EF4-FFF2-40B4-BE49-F238E27FC236}">
                  <a16:creationId xmlns:a16="http://schemas.microsoft.com/office/drawing/2014/main" id="{DDCCC5AC-A4D6-B5EF-A770-5A8374D3EB36}"/>
                </a:ext>
              </a:extLst>
            </p:cNvPr>
            <p:cNvGrpSpPr/>
            <p:nvPr/>
          </p:nvGrpSpPr>
          <p:grpSpPr>
            <a:xfrm>
              <a:off x="5088078" y="5013703"/>
              <a:ext cx="5455495" cy="1289662"/>
              <a:chOff x="5088078" y="5013703"/>
              <a:chExt cx="5455495" cy="1289662"/>
            </a:xfrm>
          </p:grpSpPr>
          <p:pic>
            <p:nvPicPr>
              <p:cNvPr id="165" name="Google Shape;150;p26" descr="Data table - Free edit tools icons">
                <a:extLst>
                  <a:ext uri="{FF2B5EF4-FFF2-40B4-BE49-F238E27FC236}">
                    <a16:creationId xmlns:a16="http://schemas.microsoft.com/office/drawing/2014/main" id="{C0C964C6-E18C-366A-C58D-934E1C963EAB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l="9091" t="9346" r="9068" b="8873"/>
              <a:stretch/>
            </p:blipFill>
            <p:spPr>
              <a:xfrm>
                <a:off x="5088078" y="5994143"/>
                <a:ext cx="309455" cy="3092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6" name="Google Shape;150;p26" descr="Data table - Free edit tools icons">
                <a:extLst>
                  <a:ext uri="{FF2B5EF4-FFF2-40B4-BE49-F238E27FC236}">
                    <a16:creationId xmlns:a16="http://schemas.microsoft.com/office/drawing/2014/main" id="{3A316F29-A5EB-D163-FE4B-241CC9631D7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l="9091" t="9346" r="9068" b="8873"/>
              <a:stretch/>
            </p:blipFill>
            <p:spPr>
              <a:xfrm>
                <a:off x="10234118" y="5013703"/>
                <a:ext cx="309455" cy="3092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1" name="그룹 180">
            <a:extLst>
              <a:ext uri="{FF2B5EF4-FFF2-40B4-BE49-F238E27FC236}">
                <a16:creationId xmlns:a16="http://schemas.microsoft.com/office/drawing/2014/main" id="{47BE7521-3BBC-6583-7E58-5F0418D71C5B}"/>
              </a:ext>
            </a:extLst>
          </p:cNvPr>
          <p:cNvGrpSpPr/>
          <p:nvPr/>
        </p:nvGrpSpPr>
        <p:grpSpPr>
          <a:xfrm>
            <a:off x="2523194" y="2311328"/>
            <a:ext cx="4012871" cy="2219421"/>
            <a:chOff x="2523194" y="2311328"/>
            <a:chExt cx="4012871" cy="2219421"/>
          </a:xfrm>
        </p:grpSpPr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id="{C56A55C0-EE71-2B5F-37A5-D9CB6F84C951}"/>
                </a:ext>
              </a:extLst>
            </p:cNvPr>
            <p:cNvSpPr/>
            <p:nvPr/>
          </p:nvSpPr>
          <p:spPr>
            <a:xfrm>
              <a:off x="2523194" y="4386370"/>
              <a:ext cx="426262" cy="144379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175" name="직선 화살표 연결선 174">
              <a:extLst>
                <a:ext uri="{FF2B5EF4-FFF2-40B4-BE49-F238E27FC236}">
                  <a16:creationId xmlns:a16="http://schemas.microsoft.com/office/drawing/2014/main" id="{90AFB47A-437A-1AD5-1FAE-B72BAB4FD5C9}"/>
                </a:ext>
              </a:extLst>
            </p:cNvPr>
            <p:cNvCxnSpPr>
              <a:cxnSpLocks/>
              <a:stCxn id="172" idx="3"/>
            </p:cNvCxnSpPr>
            <p:nvPr/>
          </p:nvCxnSpPr>
          <p:spPr>
            <a:xfrm flipV="1">
              <a:off x="2949456" y="2311328"/>
              <a:ext cx="3586609" cy="2147232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F5F33DA4-1860-DF5C-8C26-EB1EE3392F58}"/>
              </a:ext>
            </a:extLst>
          </p:cNvPr>
          <p:cNvGrpSpPr/>
          <p:nvPr/>
        </p:nvGrpSpPr>
        <p:grpSpPr>
          <a:xfrm>
            <a:off x="1215124" y="3001465"/>
            <a:ext cx="8405370" cy="3480140"/>
            <a:chOff x="1215124" y="2954006"/>
            <a:chExt cx="8405370" cy="3480140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3B1496CA-9BC7-8B45-D2B2-D6E151E2446E}"/>
                </a:ext>
              </a:extLst>
            </p:cNvPr>
            <p:cNvGrpSpPr/>
            <p:nvPr/>
          </p:nvGrpSpPr>
          <p:grpSpPr>
            <a:xfrm>
              <a:off x="1215124" y="2954006"/>
              <a:ext cx="8405370" cy="3480140"/>
              <a:chOff x="1215124" y="2954006"/>
              <a:chExt cx="8405370" cy="3480140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752EDE62-868E-EC8D-97C9-558FD6B8B4BA}"/>
                  </a:ext>
                </a:extLst>
              </p:cNvPr>
              <p:cNvSpPr/>
              <p:nvPr/>
            </p:nvSpPr>
            <p:spPr>
              <a:xfrm>
                <a:off x="1215124" y="3115988"/>
                <a:ext cx="3180527" cy="3187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962CD461-1239-19D0-068E-E49F38D8E51A}"/>
                  </a:ext>
                </a:extLst>
              </p:cNvPr>
              <p:cNvSpPr/>
              <p:nvPr/>
            </p:nvSpPr>
            <p:spPr>
              <a:xfrm>
                <a:off x="6708493" y="2954006"/>
                <a:ext cx="2912001" cy="3480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684D9AFA-CD28-0343-CF16-B12F0AC98D1C}"/>
                </a:ext>
              </a:extLst>
            </p:cNvPr>
            <p:cNvGrpSpPr/>
            <p:nvPr/>
          </p:nvGrpSpPr>
          <p:grpSpPr>
            <a:xfrm>
              <a:off x="2571506" y="3173497"/>
              <a:ext cx="5747714" cy="2988834"/>
              <a:chOff x="2571506" y="3173497"/>
              <a:chExt cx="5747714" cy="2988834"/>
            </a:xfrm>
          </p:grpSpPr>
          <p:pic>
            <p:nvPicPr>
              <p:cNvPr id="32" name="Google Shape;151;p26" descr="문서 - 무료 다른개 아이콘">
                <a:extLst>
                  <a:ext uri="{FF2B5EF4-FFF2-40B4-BE49-F238E27FC236}">
                    <a16:creationId xmlns:a16="http://schemas.microsoft.com/office/drawing/2014/main" id="{A6FA55B2-F213-50DD-F2D7-67EC19EAFC48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167" r="8753"/>
              <a:stretch/>
            </p:blipFill>
            <p:spPr>
              <a:xfrm>
                <a:off x="2571506" y="3173497"/>
                <a:ext cx="309454" cy="377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151;p26" descr="문서 - 무료 다른개 아이콘">
                <a:extLst>
                  <a:ext uri="{FF2B5EF4-FFF2-40B4-BE49-F238E27FC236}">
                    <a16:creationId xmlns:a16="http://schemas.microsoft.com/office/drawing/2014/main" id="{66A852E8-873A-F339-86DD-069B2453513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167" r="8753"/>
              <a:stretch/>
            </p:blipFill>
            <p:spPr>
              <a:xfrm>
                <a:off x="2571506" y="4138908"/>
                <a:ext cx="309454" cy="377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Google Shape;151;p26" descr="문서 - 무료 다른개 아이콘">
                <a:extLst>
                  <a:ext uri="{FF2B5EF4-FFF2-40B4-BE49-F238E27FC236}">
                    <a16:creationId xmlns:a16="http://schemas.microsoft.com/office/drawing/2014/main" id="{F9501027-4104-75EA-418B-5C276A0AE2E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167" r="8753"/>
              <a:stretch/>
            </p:blipFill>
            <p:spPr>
              <a:xfrm>
                <a:off x="2571506" y="5516447"/>
                <a:ext cx="309454" cy="377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151;p26" descr="문서 - 무료 다른개 아이콘">
                <a:extLst>
                  <a:ext uri="{FF2B5EF4-FFF2-40B4-BE49-F238E27FC236}">
                    <a16:creationId xmlns:a16="http://schemas.microsoft.com/office/drawing/2014/main" id="{57E0C5EB-D017-D830-D5A2-339D5DC7D66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167" r="8753"/>
              <a:stretch/>
            </p:blipFill>
            <p:spPr>
              <a:xfrm>
                <a:off x="8009766" y="5785318"/>
                <a:ext cx="309454" cy="377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151;p26" descr="문서 - 무료 다른개 아이콘">
                <a:extLst>
                  <a:ext uri="{FF2B5EF4-FFF2-40B4-BE49-F238E27FC236}">
                    <a16:creationId xmlns:a16="http://schemas.microsoft.com/office/drawing/2014/main" id="{A1D1A76F-FCF1-BBF5-ABBF-5B44FD605C6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167" r="8753"/>
              <a:stretch/>
            </p:blipFill>
            <p:spPr>
              <a:xfrm>
                <a:off x="8009766" y="4871610"/>
                <a:ext cx="309454" cy="377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151;p26" descr="문서 - 무료 다른개 아이콘">
                <a:extLst>
                  <a:ext uri="{FF2B5EF4-FFF2-40B4-BE49-F238E27FC236}">
                    <a16:creationId xmlns:a16="http://schemas.microsoft.com/office/drawing/2014/main" id="{10D41BAF-A60A-C117-C5F7-C5841A2177B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167" r="8753"/>
              <a:stretch/>
            </p:blipFill>
            <p:spPr>
              <a:xfrm>
                <a:off x="8009766" y="4049542"/>
                <a:ext cx="309454" cy="377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151;p26" descr="문서 - 무료 다른개 아이콘">
                <a:extLst>
                  <a:ext uri="{FF2B5EF4-FFF2-40B4-BE49-F238E27FC236}">
                    <a16:creationId xmlns:a16="http://schemas.microsoft.com/office/drawing/2014/main" id="{E3A9F033-6E23-58FA-9EE1-7ECE5090187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167" r="8753"/>
              <a:stretch/>
            </p:blipFill>
            <p:spPr>
              <a:xfrm>
                <a:off x="8009766" y="3196895"/>
                <a:ext cx="309454" cy="3770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C3466D8A-48FA-4CF7-11AC-4145B1CE3F8C}"/>
              </a:ext>
            </a:extLst>
          </p:cNvPr>
          <p:cNvSpPr txBox="1"/>
          <p:nvPr/>
        </p:nvSpPr>
        <p:spPr>
          <a:xfrm>
            <a:off x="2273224" y="4765205"/>
            <a:ext cx="906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Hyperlink</a:t>
            </a:r>
            <a:endParaRPr kumimoji="1" lang="ko-KR" alt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4" name="직선 화살표 연결선 183">
            <a:extLst>
              <a:ext uri="{FF2B5EF4-FFF2-40B4-BE49-F238E27FC236}">
                <a16:creationId xmlns:a16="http://schemas.microsoft.com/office/drawing/2014/main" id="{2B94E355-BA81-41AB-76CC-BA150C69CEA5}"/>
              </a:ext>
            </a:extLst>
          </p:cNvPr>
          <p:cNvCxnSpPr>
            <a:cxnSpLocks/>
          </p:cNvCxnSpPr>
          <p:nvPr/>
        </p:nvCxnSpPr>
        <p:spPr>
          <a:xfrm flipV="1">
            <a:off x="2880960" y="2315342"/>
            <a:ext cx="3655105" cy="206918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B9B1219-F2C9-D599-53F0-29419E75FB3F}"/>
              </a:ext>
            </a:extLst>
          </p:cNvPr>
          <p:cNvGrpSpPr/>
          <p:nvPr/>
        </p:nvGrpSpPr>
        <p:grpSpPr>
          <a:xfrm>
            <a:off x="1215124" y="2972435"/>
            <a:ext cx="8397319" cy="3429337"/>
            <a:chOff x="1215124" y="2971463"/>
            <a:chExt cx="8397319" cy="3429337"/>
          </a:xfrm>
        </p:grpSpPr>
        <p:sp>
          <p:nvSpPr>
            <p:cNvPr id="20" name="모서리가 둥근 직사각형 19">
              <a:extLst>
                <a:ext uri="{FF2B5EF4-FFF2-40B4-BE49-F238E27FC236}">
                  <a16:creationId xmlns:a16="http://schemas.microsoft.com/office/drawing/2014/main" id="{2638A575-4730-A991-6B87-8C2484B6411A}"/>
                </a:ext>
              </a:extLst>
            </p:cNvPr>
            <p:cNvSpPr/>
            <p:nvPr/>
          </p:nvSpPr>
          <p:spPr>
            <a:xfrm>
              <a:off x="1215124" y="3135086"/>
              <a:ext cx="3180527" cy="535577"/>
            </a:xfrm>
            <a:prstGeom prst="roundRect">
              <a:avLst>
                <a:gd name="adj" fmla="val 10000"/>
              </a:avLst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1" name="모서리가 둥근 직사각형 20">
              <a:extLst>
                <a:ext uri="{FF2B5EF4-FFF2-40B4-BE49-F238E27FC236}">
                  <a16:creationId xmlns:a16="http://schemas.microsoft.com/office/drawing/2014/main" id="{F406A1D1-65F9-5877-11DF-6BD0C12C328A}"/>
                </a:ext>
              </a:extLst>
            </p:cNvPr>
            <p:cNvSpPr/>
            <p:nvPr/>
          </p:nvSpPr>
          <p:spPr>
            <a:xfrm>
              <a:off x="1215124" y="3722915"/>
              <a:ext cx="3180527" cy="1321275"/>
            </a:xfrm>
            <a:prstGeom prst="roundRect">
              <a:avLst>
                <a:gd name="adj" fmla="val 5746"/>
              </a:avLst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4AF1B64D-9678-BF8E-8209-9C3A8BB405CA}"/>
                </a:ext>
              </a:extLst>
            </p:cNvPr>
            <p:cNvSpPr/>
            <p:nvPr/>
          </p:nvSpPr>
          <p:spPr>
            <a:xfrm>
              <a:off x="1215124" y="5106543"/>
              <a:ext cx="3180527" cy="1196822"/>
            </a:xfrm>
            <a:prstGeom prst="roundRect">
              <a:avLst>
                <a:gd name="adj" fmla="val 5746"/>
              </a:avLst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" name="모서리가 둥근 직사각형 22">
              <a:extLst>
                <a:ext uri="{FF2B5EF4-FFF2-40B4-BE49-F238E27FC236}">
                  <a16:creationId xmlns:a16="http://schemas.microsoft.com/office/drawing/2014/main" id="{2BA8144C-09A8-994B-402B-40F1A00723B7}"/>
                </a:ext>
              </a:extLst>
            </p:cNvPr>
            <p:cNvSpPr/>
            <p:nvPr/>
          </p:nvSpPr>
          <p:spPr>
            <a:xfrm>
              <a:off x="6716548" y="5535117"/>
              <a:ext cx="2895895" cy="865683"/>
            </a:xfrm>
            <a:prstGeom prst="roundRect">
              <a:avLst>
                <a:gd name="adj" fmla="val 5746"/>
              </a:avLst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" name="모서리가 둥근 직사각형 23">
              <a:extLst>
                <a:ext uri="{FF2B5EF4-FFF2-40B4-BE49-F238E27FC236}">
                  <a16:creationId xmlns:a16="http://schemas.microsoft.com/office/drawing/2014/main" id="{69E51803-A435-1D47-D388-442CDEBDADE5}"/>
                </a:ext>
              </a:extLst>
            </p:cNvPr>
            <p:cNvSpPr/>
            <p:nvPr/>
          </p:nvSpPr>
          <p:spPr>
            <a:xfrm>
              <a:off x="6716548" y="4643203"/>
              <a:ext cx="2895895" cy="833828"/>
            </a:xfrm>
            <a:prstGeom prst="roundRect">
              <a:avLst>
                <a:gd name="adj" fmla="val 5746"/>
              </a:avLst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5" name="모서리가 둥근 직사각형 24">
              <a:extLst>
                <a:ext uri="{FF2B5EF4-FFF2-40B4-BE49-F238E27FC236}">
                  <a16:creationId xmlns:a16="http://schemas.microsoft.com/office/drawing/2014/main" id="{60ACE1B2-CD0C-B5A2-DF94-955C28FA363E}"/>
                </a:ext>
              </a:extLst>
            </p:cNvPr>
            <p:cNvSpPr/>
            <p:nvPr/>
          </p:nvSpPr>
          <p:spPr>
            <a:xfrm>
              <a:off x="6716548" y="3867462"/>
              <a:ext cx="2895895" cy="734794"/>
            </a:xfrm>
            <a:prstGeom prst="roundRect">
              <a:avLst>
                <a:gd name="adj" fmla="val 5746"/>
              </a:avLst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8" name="모서리가 둥근 직사각형 27">
              <a:extLst>
                <a:ext uri="{FF2B5EF4-FFF2-40B4-BE49-F238E27FC236}">
                  <a16:creationId xmlns:a16="http://schemas.microsoft.com/office/drawing/2014/main" id="{70E6733F-D08E-98E0-98F4-C24B61677A66}"/>
                </a:ext>
              </a:extLst>
            </p:cNvPr>
            <p:cNvSpPr/>
            <p:nvPr/>
          </p:nvSpPr>
          <p:spPr>
            <a:xfrm>
              <a:off x="6716548" y="2971463"/>
              <a:ext cx="2895895" cy="827878"/>
            </a:xfrm>
            <a:prstGeom prst="roundRect">
              <a:avLst>
                <a:gd name="adj" fmla="val 5746"/>
              </a:avLst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A7995B1A-E069-874D-028D-7FEF9DAF7FCD}"/>
              </a:ext>
            </a:extLst>
          </p:cNvPr>
          <p:cNvGrpSpPr/>
          <p:nvPr/>
        </p:nvGrpSpPr>
        <p:grpSpPr>
          <a:xfrm>
            <a:off x="4425776" y="3943361"/>
            <a:ext cx="6688052" cy="2515890"/>
            <a:chOff x="4425776" y="3942389"/>
            <a:chExt cx="6688052" cy="2515890"/>
          </a:xfrm>
        </p:grpSpPr>
        <p:sp>
          <p:nvSpPr>
            <p:cNvPr id="58" name="모서리가 둥근 직사각형 57">
              <a:extLst>
                <a:ext uri="{FF2B5EF4-FFF2-40B4-BE49-F238E27FC236}">
                  <a16:creationId xmlns:a16="http://schemas.microsoft.com/office/drawing/2014/main" id="{9D5A2EAF-E173-A737-1C9A-29A6F5112889}"/>
                </a:ext>
              </a:extLst>
            </p:cNvPr>
            <p:cNvSpPr/>
            <p:nvPr/>
          </p:nvSpPr>
          <p:spPr>
            <a:xfrm>
              <a:off x="4425776" y="5841053"/>
              <a:ext cx="1567053" cy="617226"/>
            </a:xfrm>
            <a:prstGeom prst="roundRect">
              <a:avLst>
                <a:gd name="adj" fmla="val 5746"/>
              </a:avLst>
            </a:prstGeom>
            <a:noFill/>
            <a:ln w="12700">
              <a:solidFill>
                <a:srgbClr val="6A4FF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9" name="모서리가 둥근 직사각형 58">
              <a:extLst>
                <a:ext uri="{FF2B5EF4-FFF2-40B4-BE49-F238E27FC236}">
                  <a16:creationId xmlns:a16="http://schemas.microsoft.com/office/drawing/2014/main" id="{82B6F7AF-6C5F-66B9-9E2F-4E39F6FC3852}"/>
                </a:ext>
              </a:extLst>
            </p:cNvPr>
            <p:cNvSpPr/>
            <p:nvPr/>
          </p:nvSpPr>
          <p:spPr>
            <a:xfrm>
              <a:off x="9643132" y="3942389"/>
              <a:ext cx="1470696" cy="2515890"/>
            </a:xfrm>
            <a:prstGeom prst="roundRect">
              <a:avLst>
                <a:gd name="adj" fmla="val 3673"/>
              </a:avLst>
            </a:prstGeom>
            <a:noFill/>
            <a:ln w="12700">
              <a:solidFill>
                <a:srgbClr val="6A4FF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B85BFA37-A63E-27A0-9446-ADAA6BAB7C02}"/>
              </a:ext>
            </a:extLst>
          </p:cNvPr>
          <p:cNvGrpSpPr/>
          <p:nvPr/>
        </p:nvGrpSpPr>
        <p:grpSpPr>
          <a:xfrm>
            <a:off x="4426651" y="2991890"/>
            <a:ext cx="6687176" cy="2840887"/>
            <a:chOff x="4426651" y="2990918"/>
            <a:chExt cx="6687176" cy="2840887"/>
          </a:xfrm>
        </p:grpSpPr>
        <p:sp>
          <p:nvSpPr>
            <p:cNvPr id="45" name="모서리가 둥근 직사각형 44">
              <a:extLst>
                <a:ext uri="{FF2B5EF4-FFF2-40B4-BE49-F238E27FC236}">
                  <a16:creationId xmlns:a16="http://schemas.microsoft.com/office/drawing/2014/main" id="{2502C74D-E746-478E-0529-0D37855051F7}"/>
                </a:ext>
              </a:extLst>
            </p:cNvPr>
            <p:cNvSpPr/>
            <p:nvPr/>
          </p:nvSpPr>
          <p:spPr>
            <a:xfrm>
              <a:off x="4426651" y="3160111"/>
              <a:ext cx="1567053" cy="2671694"/>
            </a:xfrm>
            <a:prstGeom prst="roundRect">
              <a:avLst>
                <a:gd name="adj" fmla="val 2806"/>
              </a:avLst>
            </a:prstGeom>
            <a:noFill/>
            <a:ln w="12700">
              <a:solidFill>
                <a:srgbClr val="6262F7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6" name="모서리가 둥근 직사각형 45">
              <a:extLst>
                <a:ext uri="{FF2B5EF4-FFF2-40B4-BE49-F238E27FC236}">
                  <a16:creationId xmlns:a16="http://schemas.microsoft.com/office/drawing/2014/main" id="{0E27D004-9C6D-0816-6DB5-D8F1F0294CB4}"/>
                </a:ext>
              </a:extLst>
            </p:cNvPr>
            <p:cNvSpPr/>
            <p:nvPr/>
          </p:nvSpPr>
          <p:spPr>
            <a:xfrm>
              <a:off x="9649338" y="2990918"/>
              <a:ext cx="1464489" cy="933816"/>
            </a:xfrm>
            <a:prstGeom prst="roundRect">
              <a:avLst>
                <a:gd name="adj" fmla="val 2806"/>
              </a:avLst>
            </a:prstGeom>
            <a:noFill/>
            <a:ln w="12700">
              <a:solidFill>
                <a:srgbClr val="6262F7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77191B2C-3EED-6275-FD4D-E0E5C62B4270}"/>
              </a:ext>
            </a:extLst>
          </p:cNvPr>
          <p:cNvGrpSpPr/>
          <p:nvPr/>
        </p:nvGrpSpPr>
        <p:grpSpPr>
          <a:xfrm>
            <a:off x="540512" y="2345713"/>
            <a:ext cx="11284795" cy="618907"/>
            <a:chOff x="540512" y="2345713"/>
            <a:chExt cx="11284795" cy="618907"/>
          </a:xfrm>
        </p:grpSpPr>
        <p:pic>
          <p:nvPicPr>
            <p:cNvPr id="187" name="Google Shape;154;p26" descr="Document icons for free download | Freepik">
              <a:extLst>
                <a:ext uri="{FF2B5EF4-FFF2-40B4-BE49-F238E27FC236}">
                  <a16:creationId xmlns:a16="http://schemas.microsoft.com/office/drawing/2014/main" id="{B48345A4-F1CC-7826-291C-066AD7107D4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0577" r="9562"/>
            <a:stretch/>
          </p:blipFill>
          <p:spPr>
            <a:xfrm>
              <a:off x="540512" y="2345713"/>
              <a:ext cx="494266" cy="618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54;p26" descr="Document icons for free download | Freepik">
              <a:extLst>
                <a:ext uri="{FF2B5EF4-FFF2-40B4-BE49-F238E27FC236}">
                  <a16:creationId xmlns:a16="http://schemas.microsoft.com/office/drawing/2014/main" id="{B9F4817B-A187-9CB9-0D16-A36C55C4E0E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0577" r="9562"/>
            <a:stretch/>
          </p:blipFill>
          <p:spPr>
            <a:xfrm>
              <a:off x="11331041" y="2345713"/>
              <a:ext cx="494266" cy="61890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7895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8" grpId="0"/>
      <p:bldP spid="48" grpId="1"/>
      <p:bldP spid="49" grpId="0"/>
      <p:bldP spid="49" grpId="1"/>
      <p:bldP spid="1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66F0B805-4E28-CF9C-6CD1-1BD8499E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>
            <a:extLst>
              <a:ext uri="{FF2B5EF4-FFF2-40B4-BE49-F238E27FC236}">
                <a16:creationId xmlns:a16="http://schemas.microsoft.com/office/drawing/2014/main" id="{6F98A011-DCDC-C8E8-6656-13560FA05C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49" y="299879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en-US" altLang="ko-KR" sz="2200" dirty="0">
                <a:solidFill>
                  <a:schemeClr val="tx1"/>
                </a:solidFill>
              </a:rPr>
              <a:t>Our Task</a:t>
            </a:r>
            <a:br>
              <a:rPr lang="en-US" altLang="ko-KR" sz="4000" dirty="0"/>
            </a:br>
            <a:r>
              <a:rPr lang="ko-KR" sz="4000" dirty="0" err="1"/>
              <a:t>Open</a:t>
            </a:r>
            <a:r>
              <a:rPr lang="ko-KR" sz="4000" dirty="0"/>
              <a:t>-</a:t>
            </a:r>
            <a:r>
              <a:rPr lang="en-US" altLang="ko-KR" sz="4000" dirty="0"/>
              <a:t>D</a:t>
            </a:r>
            <a:r>
              <a:rPr lang="ko-KR" sz="4000" dirty="0" err="1"/>
              <a:t>omain</a:t>
            </a:r>
            <a:r>
              <a:rPr lang="ko-KR" sz="4000" dirty="0"/>
              <a:t> </a:t>
            </a:r>
            <a:r>
              <a:rPr lang="ko-KR" sz="4000" dirty="0" err="1"/>
              <a:t>Multimodal</a:t>
            </a:r>
            <a:r>
              <a:rPr lang="ko-KR" sz="4000" dirty="0"/>
              <a:t> </a:t>
            </a:r>
            <a:r>
              <a:rPr lang="ko-KR" sz="4000" dirty="0" err="1"/>
              <a:t>Document</a:t>
            </a:r>
            <a:r>
              <a:rPr lang="ko-KR" sz="4000" dirty="0"/>
              <a:t> </a:t>
            </a:r>
            <a:r>
              <a:rPr lang="ko-KR" sz="4000" dirty="0" err="1"/>
              <a:t>Retrieval</a:t>
            </a:r>
            <a:endParaRPr sz="4000" dirty="0"/>
          </a:p>
        </p:txBody>
      </p:sp>
      <p:sp>
        <p:nvSpPr>
          <p:cNvPr id="130" name="Google Shape;130;p26">
            <a:extLst>
              <a:ext uri="{FF2B5EF4-FFF2-40B4-BE49-F238E27FC236}">
                <a16:creationId xmlns:a16="http://schemas.microsoft.com/office/drawing/2014/main" id="{AC0FB1D3-BD71-9A72-9212-61B165557B8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5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1" name="Google Shape;131;p26">
                <a:extLst>
                  <a:ext uri="{FF2B5EF4-FFF2-40B4-BE49-F238E27FC236}">
                    <a16:creationId xmlns:a16="http://schemas.microsoft.com/office/drawing/2014/main" id="{12718BB2-D6D5-6877-7CF3-2A5CFD8EB293}"/>
                  </a:ext>
                </a:extLst>
              </p:cNvPr>
              <p:cNvSpPr txBox="1"/>
              <p:nvPr/>
            </p:nvSpPr>
            <p:spPr>
              <a:xfrm>
                <a:off x="7882883" y="4311672"/>
                <a:ext cx="876183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 algn="ctr">
                  <a:buSzPts val="1600"/>
                </a:pPr>
                <a:r>
                  <a:rPr lang="en-US" altLang="ko-KR" sz="16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Query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sz="160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131" name="Google Shape;131;p26">
                <a:extLst>
                  <a:ext uri="{FF2B5EF4-FFF2-40B4-BE49-F238E27FC236}">
                    <a16:creationId xmlns:a16="http://schemas.microsoft.com/office/drawing/2014/main" id="{12718BB2-D6D5-6877-7CF3-2A5CFD8EB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883" y="4311672"/>
                <a:ext cx="876183" cy="246221"/>
              </a:xfrm>
              <a:prstGeom prst="rect">
                <a:avLst/>
              </a:prstGeom>
              <a:blipFill>
                <a:blip r:embed="rId3"/>
                <a:stretch>
                  <a:fillRect l="-4286" t="-23810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2" name="Google Shape;132;p26" descr="Database - Free technology icons">
            <a:extLst>
              <a:ext uri="{FF2B5EF4-FFF2-40B4-BE49-F238E27FC236}">
                <a16:creationId xmlns:a16="http://schemas.microsoft.com/office/drawing/2014/main" id="{6ED315C1-76C2-E913-0363-67EAE8FA55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3275" y="5140903"/>
            <a:ext cx="763261" cy="76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>
            <a:extLst>
              <a:ext uri="{FF2B5EF4-FFF2-40B4-BE49-F238E27FC236}">
                <a16:creationId xmlns:a16="http://schemas.microsoft.com/office/drawing/2014/main" id="{8E800182-99B2-18B2-C2F5-672DCF98F7DA}"/>
              </a:ext>
            </a:extLst>
          </p:cNvPr>
          <p:cNvSpPr/>
          <p:nvPr/>
        </p:nvSpPr>
        <p:spPr>
          <a:xfrm>
            <a:off x="1074421" y="4554744"/>
            <a:ext cx="4673786" cy="180483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>
            <a:extLst>
              <a:ext uri="{FF2B5EF4-FFF2-40B4-BE49-F238E27FC236}">
                <a16:creationId xmlns:a16="http://schemas.microsoft.com/office/drawing/2014/main" id="{51B6CABD-06C5-5160-FBCB-CA50D4674BA0}"/>
              </a:ext>
            </a:extLst>
          </p:cNvPr>
          <p:cNvSpPr/>
          <p:nvPr/>
        </p:nvSpPr>
        <p:spPr>
          <a:xfrm>
            <a:off x="7005236" y="5093339"/>
            <a:ext cx="1125805" cy="858391"/>
          </a:xfrm>
          <a:prstGeom prst="roundRect">
            <a:avLst>
              <a:gd name="adj" fmla="val 16667"/>
            </a:avLst>
          </a:prstGeom>
          <a:solidFill>
            <a:srgbClr val="EDEDED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Retriever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" name="Google Shape;135;p26">
            <a:extLst>
              <a:ext uri="{FF2B5EF4-FFF2-40B4-BE49-F238E27FC236}">
                <a16:creationId xmlns:a16="http://schemas.microsoft.com/office/drawing/2014/main" id="{5AB443C2-5980-0975-CDB0-BA9DC7C691F9}"/>
              </a:ext>
            </a:extLst>
          </p:cNvPr>
          <p:cNvCxnSpPr/>
          <p:nvPr/>
        </p:nvCxnSpPr>
        <p:spPr>
          <a:xfrm>
            <a:off x="6421555" y="5538220"/>
            <a:ext cx="53531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6" name="Google Shape;136;p26">
            <a:extLst>
              <a:ext uri="{FF2B5EF4-FFF2-40B4-BE49-F238E27FC236}">
                <a16:creationId xmlns:a16="http://schemas.microsoft.com/office/drawing/2014/main" id="{6970D9F5-252E-8DCE-9CB7-18E18ADED9E7}"/>
              </a:ext>
            </a:extLst>
          </p:cNvPr>
          <p:cNvCxnSpPr/>
          <p:nvPr/>
        </p:nvCxnSpPr>
        <p:spPr>
          <a:xfrm>
            <a:off x="8140084" y="5538172"/>
            <a:ext cx="398907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7" name="Google Shape;137;p26">
            <a:extLst>
              <a:ext uri="{FF2B5EF4-FFF2-40B4-BE49-F238E27FC236}">
                <a16:creationId xmlns:a16="http://schemas.microsoft.com/office/drawing/2014/main" id="{4B10F323-FE9E-FCCC-E375-2F53821CF334}"/>
              </a:ext>
            </a:extLst>
          </p:cNvPr>
          <p:cNvSpPr/>
          <p:nvPr/>
        </p:nvSpPr>
        <p:spPr>
          <a:xfrm>
            <a:off x="8538744" y="5177051"/>
            <a:ext cx="1220933" cy="702961"/>
          </a:xfrm>
          <a:prstGeom prst="roundRect">
            <a:avLst>
              <a:gd name="adj" fmla="val 3976"/>
            </a:avLst>
          </a:prstGeom>
          <a:noFill/>
          <a:ln w="25400" cap="flat" cmpd="sng">
            <a:solidFill>
              <a:srgbClr val="1C305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26">
            <a:extLst>
              <a:ext uri="{FF2B5EF4-FFF2-40B4-BE49-F238E27FC236}">
                <a16:creationId xmlns:a16="http://schemas.microsoft.com/office/drawing/2014/main" id="{E5206179-6169-084E-1DFD-8BE008B5552E}"/>
              </a:ext>
            </a:extLst>
          </p:cNvPr>
          <p:cNvCxnSpPr/>
          <p:nvPr/>
        </p:nvCxnSpPr>
        <p:spPr>
          <a:xfrm>
            <a:off x="7566802" y="4888764"/>
            <a:ext cx="0" cy="20457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9" name="Google Shape;139;p26">
                <a:extLst>
                  <a:ext uri="{FF2B5EF4-FFF2-40B4-BE49-F238E27FC236}">
                    <a16:creationId xmlns:a16="http://schemas.microsoft.com/office/drawing/2014/main" id="{472DB03D-297A-486B-3FD3-C869A10FDCAD}"/>
                  </a:ext>
                </a:extLst>
              </p:cNvPr>
              <p:cNvSpPr txBox="1"/>
              <p:nvPr/>
            </p:nvSpPr>
            <p:spPr>
              <a:xfrm>
                <a:off x="9626190" y="5291949"/>
                <a:ext cx="1832489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 algn="ctr">
                  <a:buSzPts val="1600"/>
                </a:pPr>
                <a:r>
                  <a:rPr lang="ko-KR" sz="1600" b="0" i="0" u="none" strike="noStrike" cap="none" dirty="0" err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Question-related</a:t>
                </a:r>
                <a:r>
                  <a:rPr lang="ko-KR" sz="16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r>
                  <a:rPr lang="ko-KR" sz="1600" b="0" i="0" u="none" strike="noStrike" cap="none" dirty="0" err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components</a:t>
                </a:r>
                <a:r>
                  <a:rPr lang="en-US" altLang="ko-KR" sz="16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endParaRPr sz="160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139" name="Google Shape;139;p26">
                <a:extLst>
                  <a:ext uri="{FF2B5EF4-FFF2-40B4-BE49-F238E27FC236}">
                    <a16:creationId xmlns:a16="http://schemas.microsoft.com/office/drawing/2014/main" id="{472DB03D-297A-486B-3FD3-C869A10FD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190" y="5291949"/>
                <a:ext cx="1832489" cy="492443"/>
              </a:xfrm>
              <a:prstGeom prst="rect">
                <a:avLst/>
              </a:prstGeom>
              <a:blipFill>
                <a:blip r:embed="rId5"/>
                <a:stretch>
                  <a:fillRect t="-12500" b="-2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Google Shape;141;p26">
            <a:extLst>
              <a:ext uri="{FF2B5EF4-FFF2-40B4-BE49-F238E27FC236}">
                <a16:creationId xmlns:a16="http://schemas.microsoft.com/office/drawing/2014/main" id="{7EE0A9C8-E695-A6C5-0CE0-A34C32411DD5}"/>
              </a:ext>
            </a:extLst>
          </p:cNvPr>
          <p:cNvSpPr/>
          <p:nvPr/>
        </p:nvSpPr>
        <p:spPr>
          <a:xfrm>
            <a:off x="5311165" y="5474258"/>
            <a:ext cx="78281" cy="78281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>
            <a:extLst>
              <a:ext uri="{FF2B5EF4-FFF2-40B4-BE49-F238E27FC236}">
                <a16:creationId xmlns:a16="http://schemas.microsoft.com/office/drawing/2014/main" id="{6318842E-6875-00FC-E82B-6BD6442C08EE}"/>
              </a:ext>
            </a:extLst>
          </p:cNvPr>
          <p:cNvSpPr/>
          <p:nvPr/>
        </p:nvSpPr>
        <p:spPr>
          <a:xfrm>
            <a:off x="5428751" y="5474258"/>
            <a:ext cx="78281" cy="78281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>
            <a:extLst>
              <a:ext uri="{FF2B5EF4-FFF2-40B4-BE49-F238E27FC236}">
                <a16:creationId xmlns:a16="http://schemas.microsoft.com/office/drawing/2014/main" id="{64BFCE05-CDE8-360A-1119-73BCA5780746}"/>
              </a:ext>
            </a:extLst>
          </p:cNvPr>
          <p:cNvSpPr/>
          <p:nvPr/>
        </p:nvSpPr>
        <p:spPr>
          <a:xfrm>
            <a:off x="5548217" y="5474258"/>
            <a:ext cx="78281" cy="78281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6" descr="message question&quot; Icon - Download for free – Iconduck">
            <a:extLst>
              <a:ext uri="{FF2B5EF4-FFF2-40B4-BE49-F238E27FC236}">
                <a16:creationId xmlns:a16="http://schemas.microsoft.com/office/drawing/2014/main" id="{2FC439EB-94CA-01B5-9BA3-A365B95A57B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0114" y="4297260"/>
            <a:ext cx="714427" cy="68478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>
            <a:extLst>
              <a:ext uri="{FF2B5EF4-FFF2-40B4-BE49-F238E27FC236}">
                <a16:creationId xmlns:a16="http://schemas.microsoft.com/office/drawing/2014/main" id="{4C3F8A7E-7308-EBD6-65FF-3638A949F637}"/>
              </a:ext>
            </a:extLst>
          </p:cNvPr>
          <p:cNvSpPr/>
          <p:nvPr/>
        </p:nvSpPr>
        <p:spPr>
          <a:xfrm>
            <a:off x="4552339" y="5061237"/>
            <a:ext cx="58324" cy="58324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>
            <a:extLst>
              <a:ext uri="{FF2B5EF4-FFF2-40B4-BE49-F238E27FC236}">
                <a16:creationId xmlns:a16="http://schemas.microsoft.com/office/drawing/2014/main" id="{E69E7F77-20F2-BBF5-6FDD-F788FC4CB2A5}"/>
              </a:ext>
            </a:extLst>
          </p:cNvPr>
          <p:cNvSpPr/>
          <p:nvPr/>
        </p:nvSpPr>
        <p:spPr>
          <a:xfrm>
            <a:off x="4669925" y="5061237"/>
            <a:ext cx="58324" cy="58324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>
            <a:extLst>
              <a:ext uri="{FF2B5EF4-FFF2-40B4-BE49-F238E27FC236}">
                <a16:creationId xmlns:a16="http://schemas.microsoft.com/office/drawing/2014/main" id="{0ED8836B-37E2-5006-819F-7AA2D8E4337A}"/>
              </a:ext>
            </a:extLst>
          </p:cNvPr>
          <p:cNvSpPr/>
          <p:nvPr/>
        </p:nvSpPr>
        <p:spPr>
          <a:xfrm>
            <a:off x="4789391" y="5061237"/>
            <a:ext cx="58324" cy="58324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6" descr="Picture - Free interface icons">
            <a:extLst>
              <a:ext uri="{FF2B5EF4-FFF2-40B4-BE49-F238E27FC236}">
                <a16:creationId xmlns:a16="http://schemas.microsoft.com/office/drawing/2014/main" id="{63D92428-D755-2E64-ACDF-2B5DE37BDC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9152" b="9012"/>
          <a:stretch/>
        </p:blipFill>
        <p:spPr>
          <a:xfrm>
            <a:off x="3673138" y="4948247"/>
            <a:ext cx="406265" cy="33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 descr="Data table - Free edit tools icons">
            <a:extLst>
              <a:ext uri="{FF2B5EF4-FFF2-40B4-BE49-F238E27FC236}">
                <a16:creationId xmlns:a16="http://schemas.microsoft.com/office/drawing/2014/main" id="{ABA26499-C7C9-D600-DCC4-9EC47A72B3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091" t="9346" r="9068" b="8873"/>
          <a:stretch/>
        </p:blipFill>
        <p:spPr>
          <a:xfrm>
            <a:off x="4143740" y="4938179"/>
            <a:ext cx="309455" cy="30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 descr="문서 - 무료 다른개 아이콘">
            <a:extLst>
              <a:ext uri="{FF2B5EF4-FFF2-40B4-BE49-F238E27FC236}">
                <a16:creationId xmlns:a16="http://schemas.microsoft.com/office/drawing/2014/main" id="{D2696BA4-FFFE-B089-DFFE-645FAF04AE1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167" r="8753"/>
          <a:stretch/>
        </p:blipFill>
        <p:spPr>
          <a:xfrm>
            <a:off x="2411923" y="4914936"/>
            <a:ext cx="309454" cy="3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 descr="Data table - Free edit tools icons">
            <a:extLst>
              <a:ext uri="{FF2B5EF4-FFF2-40B4-BE49-F238E27FC236}">
                <a16:creationId xmlns:a16="http://schemas.microsoft.com/office/drawing/2014/main" id="{BD5589A1-262C-5256-7826-7F926F17E40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091" t="9346" r="9068" b="8873"/>
          <a:stretch/>
        </p:blipFill>
        <p:spPr>
          <a:xfrm>
            <a:off x="9228508" y="5372908"/>
            <a:ext cx="309455" cy="30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 descr="문서 - 무료 다른개 아이콘">
            <a:extLst>
              <a:ext uri="{FF2B5EF4-FFF2-40B4-BE49-F238E27FC236}">
                <a16:creationId xmlns:a16="http://schemas.microsoft.com/office/drawing/2014/main" id="{19ED6085-BEF5-EAB4-18DA-92E8B580ADF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167" r="8753"/>
          <a:stretch/>
        </p:blipFill>
        <p:spPr>
          <a:xfrm>
            <a:off x="8705355" y="5349665"/>
            <a:ext cx="309454" cy="3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 descr="Document icons for free download | Freepik">
            <a:extLst>
              <a:ext uri="{FF2B5EF4-FFF2-40B4-BE49-F238E27FC236}">
                <a16:creationId xmlns:a16="http://schemas.microsoft.com/office/drawing/2014/main" id="{0970DE6E-4B71-AA73-3270-FE8E334724F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0577" r="9562"/>
          <a:stretch/>
        </p:blipFill>
        <p:spPr>
          <a:xfrm>
            <a:off x="1598596" y="4738687"/>
            <a:ext cx="494266" cy="61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 descr="Document icons for free download | Freepik">
            <a:extLst>
              <a:ext uri="{FF2B5EF4-FFF2-40B4-BE49-F238E27FC236}">
                <a16:creationId xmlns:a16="http://schemas.microsoft.com/office/drawing/2014/main" id="{9D5541B5-1F02-1EF7-ADC4-5063841655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0577" r="9562"/>
          <a:stretch/>
        </p:blipFill>
        <p:spPr>
          <a:xfrm>
            <a:off x="1598596" y="5618965"/>
            <a:ext cx="494266" cy="61890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9" name="Google Shape;159;p26">
                <a:extLst>
                  <a:ext uri="{FF2B5EF4-FFF2-40B4-BE49-F238E27FC236}">
                    <a16:creationId xmlns:a16="http://schemas.microsoft.com/office/drawing/2014/main" id="{D81D1F3E-517A-2307-10A7-A6BF6B9FB5FA}"/>
                  </a:ext>
                </a:extLst>
              </p:cNvPr>
              <p:cNvSpPr txBox="1"/>
              <p:nvPr/>
            </p:nvSpPr>
            <p:spPr>
              <a:xfrm>
                <a:off x="136228" y="4516775"/>
                <a:ext cx="1022176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ko-KR" sz="16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</a:t>
                </a:r>
                <a:endParaRPr dirty="0"/>
              </a:p>
              <a:p>
                <a:pPr lvl="0" algn="ctr">
                  <a:buSzPts val="1600"/>
                </a:pPr>
                <a:r>
                  <a:rPr lang="ko-KR" sz="1600" b="0" i="0" u="none" strike="noStrike" cap="none" dirty="0" err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Source</a:t>
                </a:r>
                <a:r>
                  <a:rPr lang="en-US" altLang="ko-KR" sz="16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159" name="Google Shape;159;p26">
                <a:extLst>
                  <a:ext uri="{FF2B5EF4-FFF2-40B4-BE49-F238E27FC236}">
                    <a16:creationId xmlns:a16="http://schemas.microsoft.com/office/drawing/2014/main" id="{D81D1F3E-517A-2307-10A7-A6BF6B9FB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8" y="4516775"/>
                <a:ext cx="1022176" cy="492443"/>
              </a:xfrm>
              <a:prstGeom prst="rect">
                <a:avLst/>
              </a:prstGeom>
              <a:blipFill>
                <a:blip r:embed="rId11"/>
                <a:stretch>
                  <a:fillRect t="-12500" b="-2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Google Shape;115;p19">
                <a:extLst>
                  <a:ext uri="{FF2B5EF4-FFF2-40B4-BE49-F238E27FC236}">
                    <a16:creationId xmlns:a16="http://schemas.microsoft.com/office/drawing/2014/main" id="{A3BA85F4-760C-8064-0601-F24C06FEBD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050" y="1247856"/>
                <a:ext cx="11515430" cy="3182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4318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Char char="•"/>
                  <a:defRPr sz="3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4064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Char char="•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810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9pPr>
              </a:lstStyle>
              <a:p>
                <a:pPr marL="25400" indent="0">
                  <a:buSzPts val="2000"/>
                  <a:buNone/>
                </a:pPr>
                <a:r>
                  <a:rPr lang="en-US" sz="2000" b="1" dirty="0"/>
                  <a:t>Given a data source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𝓓</m:t>
                    </m:r>
                  </m:oMath>
                </a14:m>
                <a:r>
                  <a:rPr lang="en-US" sz="2000" b="1" dirty="0"/>
                  <a:t>, a link mapping 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𝓛</m:t>
                    </m:r>
                  </m:oMath>
                </a14:m>
                <a:r>
                  <a:rPr lang="en-US" sz="2000" b="1" dirty="0"/>
                  <a:t> and a query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sz="2000" b="1" dirty="0"/>
                  <a:t>, correctly retrieve a ranked list of components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𝓡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𝒓𝒆𝒕</m:t>
                            </m:r>
                          </m:sub>
                        </m:sSub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b="1" dirty="0"/>
                  <a:t>. </a:t>
                </a:r>
                <a14:m>
                  <m:oMath xmlns:m="http://schemas.openxmlformats.org/officeDocument/2006/math">
                    <m:r>
                      <a:rPr lang="en-US" altLang="ko-KR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𝓡</m:t>
                    </m:r>
                  </m:oMath>
                </a14:m>
                <a:r>
                  <a:rPr lang="en-US" sz="2000" b="1" dirty="0"/>
                  <a:t> should contain the ground truth set of components </a:t>
                </a:r>
                <a14:m>
                  <m:oMath xmlns:m="http://schemas.openxmlformats.org/officeDocument/2006/math">
                    <m:r>
                      <a:rPr lang="en-US" altLang="ko-KR" sz="2000" b="1" i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ko-K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  <m:sSub>
                          <m:sSubPr>
                            <m:ctrlPr>
                              <a:rPr lang="en-US" altLang="ko-K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r>
                      <a:rPr lang="en-US" altLang="ko-KR" sz="2000" b="1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altLang="ko-K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  <m:sSub>
                          <m:sSubPr>
                            <m:ctrlPr>
                              <a:rPr lang="en-US" altLang="ko-K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sub>
                    </m:sSub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b="1" dirty="0"/>
                  <a:t>.</a:t>
                </a:r>
              </a:p>
              <a:p>
                <a:pPr>
                  <a:buSzPts val="2000"/>
                </a:pPr>
                <a:r>
                  <a:rPr lang="en-US" sz="1800" dirty="0"/>
                  <a:t>Data source </a:t>
                </a:r>
                <a14:m>
                  <m:oMath xmlns:m="http://schemas.openxmlformats.org/officeDocument/2006/math">
                    <m:r>
                      <a:rPr lang="en-US" altLang="ko-K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ko-K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𝑑𝑜𝑐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US" altLang="ko-KR" sz="1800" b="0" dirty="0">
                  <a:ea typeface="Cambria Math" panose="02040503050406030204" pitchFamily="18" charset="0"/>
                </a:endParaRPr>
              </a:p>
              <a:p>
                <a:pPr>
                  <a:buSzPts val="2000"/>
                </a:pPr>
                <a:r>
                  <a:rPr lang="en-US" sz="1800" dirty="0"/>
                  <a:t>Document </a:t>
                </a:r>
                <a14:m>
                  <m:oMath xmlns:m="http://schemas.openxmlformats.org/officeDocument/2006/math">
                    <m:r>
                      <a:rPr lang="en-US" altLang="ko-K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𝑐𝑜𝑚𝑝</m:t>
                            </m:r>
                          </m:sub>
                        </m:sSub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>
                  <a:buSzPts val="2000"/>
                </a:pPr>
                <a:r>
                  <a:rPr lang="en-US" sz="1800" dirty="0"/>
                  <a:t>Component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 lvl="1">
                  <a:buSzPts val="2000"/>
                </a:pPr>
                <a14:m>
                  <m:oMath xmlns:m="http://schemas.openxmlformats.org/officeDocument/2006/math">
                    <m:r>
                      <a:rPr lang="en-US" altLang="ko-K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800" dirty="0"/>
                  <a:t>: paragraph,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800" dirty="0"/>
                  <a:t>: table,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800" dirty="0"/>
                  <a:t>: image</a:t>
                </a:r>
              </a:p>
              <a:p>
                <a:pPr>
                  <a:buSzPts val="2000"/>
                </a:pPr>
                <a:r>
                  <a:rPr lang="en-US" sz="1800" dirty="0"/>
                  <a:t>Link mapping </a:t>
                </a:r>
                <a14:m>
                  <m:oMath xmlns:m="http://schemas.openxmlformats.org/officeDocument/2006/math">
                    <m:r>
                      <a:rPr lang="en-US" altLang="ko-K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ko-KR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ko-KR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sz="1800" dirty="0"/>
              </a:p>
              <a:p>
                <a:pPr lvl="1">
                  <a:buSzPts val="2000"/>
                </a:pPr>
                <a14:m>
                  <m:oMath xmlns:m="http://schemas.openxmlformats.org/officeDocument/2006/math">
                    <m:r>
                      <a:rPr lang="ko-KR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1800" dirty="0"/>
                  <a:t>: A set of all components within </a:t>
                </a:r>
                <a14:m>
                  <m:oMath xmlns:m="http://schemas.openxmlformats.org/officeDocument/2006/math">
                    <m:r>
                      <a:rPr lang="ko-KR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3" name="Google Shape;115;p19">
                <a:extLst>
                  <a:ext uri="{FF2B5EF4-FFF2-40B4-BE49-F238E27FC236}">
                    <a16:creationId xmlns:a16="http://schemas.microsoft.com/office/drawing/2014/main" id="{A3BA85F4-760C-8064-0601-F24C06FEB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1247856"/>
                <a:ext cx="11515430" cy="3182874"/>
              </a:xfrm>
              <a:prstGeom prst="rect">
                <a:avLst/>
              </a:prstGeom>
              <a:blipFill>
                <a:blip r:embed="rId12"/>
                <a:stretch>
                  <a:fillRect l="-3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직사각형 1">
            <a:extLst>
              <a:ext uri="{FF2B5EF4-FFF2-40B4-BE49-F238E27FC236}">
                <a16:creationId xmlns:a16="http://schemas.microsoft.com/office/drawing/2014/main" id="{8B50457A-004F-3E55-CEA6-7E521EC154AB}"/>
              </a:ext>
            </a:extLst>
          </p:cNvPr>
          <p:cNvSpPr/>
          <p:nvPr/>
        </p:nvSpPr>
        <p:spPr>
          <a:xfrm>
            <a:off x="2194311" y="4761523"/>
            <a:ext cx="2970264" cy="61890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4" name="Google Shape;151;p26" descr="문서 - 무료 다른개 아이콘">
            <a:extLst>
              <a:ext uri="{FF2B5EF4-FFF2-40B4-BE49-F238E27FC236}">
                <a16:creationId xmlns:a16="http://schemas.microsoft.com/office/drawing/2014/main" id="{B691C8C3-5142-1E29-7342-708A91763A4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167" r="8753"/>
          <a:stretch/>
        </p:blipFill>
        <p:spPr>
          <a:xfrm>
            <a:off x="2841669" y="4914936"/>
            <a:ext cx="309454" cy="3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1;p26" descr="문서 - 무료 다른개 아이콘">
            <a:extLst>
              <a:ext uri="{FF2B5EF4-FFF2-40B4-BE49-F238E27FC236}">
                <a16:creationId xmlns:a16="http://schemas.microsoft.com/office/drawing/2014/main" id="{E933A386-CA8E-C756-DDB5-2D0C582418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167" r="8753"/>
          <a:stretch/>
        </p:blipFill>
        <p:spPr>
          <a:xfrm>
            <a:off x="3263814" y="4914936"/>
            <a:ext cx="309454" cy="3770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5;p26">
            <a:extLst>
              <a:ext uri="{FF2B5EF4-FFF2-40B4-BE49-F238E27FC236}">
                <a16:creationId xmlns:a16="http://schemas.microsoft.com/office/drawing/2014/main" id="{488FDD83-972E-4A8A-A0DF-8AC19DFFB2EB}"/>
              </a:ext>
            </a:extLst>
          </p:cNvPr>
          <p:cNvSpPr/>
          <p:nvPr/>
        </p:nvSpPr>
        <p:spPr>
          <a:xfrm>
            <a:off x="4720468" y="5874100"/>
            <a:ext cx="58324" cy="58324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46;p26">
            <a:extLst>
              <a:ext uri="{FF2B5EF4-FFF2-40B4-BE49-F238E27FC236}">
                <a16:creationId xmlns:a16="http://schemas.microsoft.com/office/drawing/2014/main" id="{B6E11CAF-E522-D642-C4CB-9B0EF21C8001}"/>
              </a:ext>
            </a:extLst>
          </p:cNvPr>
          <p:cNvSpPr/>
          <p:nvPr/>
        </p:nvSpPr>
        <p:spPr>
          <a:xfrm>
            <a:off x="4838054" y="5874100"/>
            <a:ext cx="58324" cy="58324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6">
            <a:extLst>
              <a:ext uri="{FF2B5EF4-FFF2-40B4-BE49-F238E27FC236}">
                <a16:creationId xmlns:a16="http://schemas.microsoft.com/office/drawing/2014/main" id="{3326AA07-7C0F-895F-A16C-00DA61DF5932}"/>
              </a:ext>
            </a:extLst>
          </p:cNvPr>
          <p:cNvSpPr/>
          <p:nvPr/>
        </p:nvSpPr>
        <p:spPr>
          <a:xfrm>
            <a:off x="4957520" y="5874100"/>
            <a:ext cx="58324" cy="58324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49;p26" descr="Picture - Free interface icons">
            <a:extLst>
              <a:ext uri="{FF2B5EF4-FFF2-40B4-BE49-F238E27FC236}">
                <a16:creationId xmlns:a16="http://schemas.microsoft.com/office/drawing/2014/main" id="{CA3A1B81-3A5D-CD70-8D66-B559EE6796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9152" b="9012"/>
          <a:stretch/>
        </p:blipFill>
        <p:spPr>
          <a:xfrm>
            <a:off x="3841267" y="5762185"/>
            <a:ext cx="406265" cy="33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0;p26" descr="Data table - Free edit tools icons">
            <a:extLst>
              <a:ext uri="{FF2B5EF4-FFF2-40B4-BE49-F238E27FC236}">
                <a16:creationId xmlns:a16="http://schemas.microsoft.com/office/drawing/2014/main" id="{7FC83855-B6EE-7FCE-19A6-95BCB0398D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091" t="9346" r="9068" b="8873"/>
          <a:stretch/>
        </p:blipFill>
        <p:spPr>
          <a:xfrm>
            <a:off x="4311869" y="5751042"/>
            <a:ext cx="309455" cy="30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1;p26" descr="문서 - 무료 다른개 아이콘">
            <a:extLst>
              <a:ext uri="{FF2B5EF4-FFF2-40B4-BE49-F238E27FC236}">
                <a16:creationId xmlns:a16="http://schemas.microsoft.com/office/drawing/2014/main" id="{DC6AC7DD-33FC-CF6E-0F66-C49D546799A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167" r="8753"/>
          <a:stretch/>
        </p:blipFill>
        <p:spPr>
          <a:xfrm>
            <a:off x="2411923" y="5727799"/>
            <a:ext cx="309454" cy="3770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7FD20B35-FA85-4802-207B-D34D27DC2043}"/>
              </a:ext>
            </a:extLst>
          </p:cNvPr>
          <p:cNvSpPr/>
          <p:nvPr/>
        </p:nvSpPr>
        <p:spPr>
          <a:xfrm>
            <a:off x="2194311" y="5574386"/>
            <a:ext cx="2970264" cy="61890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4" name="Google Shape;151;p26" descr="문서 - 무료 다른개 아이콘">
            <a:extLst>
              <a:ext uri="{FF2B5EF4-FFF2-40B4-BE49-F238E27FC236}">
                <a16:creationId xmlns:a16="http://schemas.microsoft.com/office/drawing/2014/main" id="{6169C409-E7E6-243B-59FC-D720FBC31A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167" r="8753"/>
          <a:stretch/>
        </p:blipFill>
        <p:spPr>
          <a:xfrm>
            <a:off x="2780639" y="5727799"/>
            <a:ext cx="309454" cy="3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1;p26" descr="문서 - 무료 다른개 아이콘">
            <a:extLst>
              <a:ext uri="{FF2B5EF4-FFF2-40B4-BE49-F238E27FC236}">
                <a16:creationId xmlns:a16="http://schemas.microsoft.com/office/drawing/2014/main" id="{A3365FD6-149A-DF5C-D1E9-87304737DFF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167" r="8753"/>
          <a:stretch/>
        </p:blipFill>
        <p:spPr>
          <a:xfrm>
            <a:off x="3127782" y="5727799"/>
            <a:ext cx="309454" cy="37701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Google Shape;159;p26">
                <a:extLst>
                  <a:ext uri="{FF2B5EF4-FFF2-40B4-BE49-F238E27FC236}">
                    <a16:creationId xmlns:a16="http://schemas.microsoft.com/office/drawing/2014/main" id="{DF863C00-5175-F44F-DE33-1FFDDCC6E0D8}"/>
                  </a:ext>
                </a:extLst>
              </p:cNvPr>
              <p:cNvSpPr txBox="1"/>
              <p:nvPr/>
            </p:nvSpPr>
            <p:spPr>
              <a:xfrm>
                <a:off x="1211266" y="4923609"/>
                <a:ext cx="408668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" altLang="ko-KR" sz="1600" b="0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𝐷</m:t>
                          </m:r>
                        </m:e>
                        <m:sub>
                          <m:r>
                            <a:rPr lang="en-US" altLang="ko-KR" sz="1600" b="0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16" name="Google Shape;159;p26">
                <a:extLst>
                  <a:ext uri="{FF2B5EF4-FFF2-40B4-BE49-F238E27FC236}">
                    <a16:creationId xmlns:a16="http://schemas.microsoft.com/office/drawing/2014/main" id="{DF863C00-5175-F44F-DE33-1FFDDCC6E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266" y="4923609"/>
                <a:ext cx="408668" cy="246221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Google Shape;159;p26">
                <a:extLst>
                  <a:ext uri="{FF2B5EF4-FFF2-40B4-BE49-F238E27FC236}">
                    <a16:creationId xmlns:a16="http://schemas.microsoft.com/office/drawing/2014/main" id="{69A423F6-D322-FA35-2339-5531B32C8E9E}"/>
                  </a:ext>
                </a:extLst>
              </p:cNvPr>
              <p:cNvSpPr txBox="1"/>
              <p:nvPr/>
            </p:nvSpPr>
            <p:spPr>
              <a:xfrm>
                <a:off x="1211266" y="5793194"/>
                <a:ext cx="408668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" altLang="ko-KR" sz="1600" b="0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𝐷</m:t>
                          </m:r>
                        </m:e>
                        <m:sub>
                          <m:r>
                            <a:rPr lang="en-US" altLang="ko-KR" sz="1600" b="0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17" name="Google Shape;159;p26">
                <a:extLst>
                  <a:ext uri="{FF2B5EF4-FFF2-40B4-BE49-F238E27FC236}">
                    <a16:creationId xmlns:a16="http://schemas.microsoft.com/office/drawing/2014/main" id="{69A423F6-D322-FA35-2339-5531B32C8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266" y="5793194"/>
                <a:ext cx="408668" cy="246221"/>
              </a:xfrm>
              <a:prstGeom prst="rect">
                <a:avLst/>
              </a:prstGeom>
              <a:blipFill>
                <a:blip r:embed="rId14"/>
                <a:stretch>
                  <a:fillRect b="-1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oogle Shape;151;p26" descr="문서 - 무료 다른개 아이콘">
            <a:extLst>
              <a:ext uri="{FF2B5EF4-FFF2-40B4-BE49-F238E27FC236}">
                <a16:creationId xmlns:a16="http://schemas.microsoft.com/office/drawing/2014/main" id="{E2046BFB-0323-5613-5D22-49225B0EB9E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167" r="8753"/>
          <a:stretch/>
        </p:blipFill>
        <p:spPr>
          <a:xfrm>
            <a:off x="3472289" y="5727799"/>
            <a:ext cx="309454" cy="377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4B659770-0EB7-FA2E-E22F-FEE1390C73B7}"/>
              </a:ext>
            </a:extLst>
          </p:cNvPr>
          <p:cNvCxnSpPr>
            <a:stCxn id="4" idx="2"/>
            <a:endCxn id="155" idx="0"/>
          </p:cNvCxnSpPr>
          <p:nvPr/>
        </p:nvCxnSpPr>
        <p:spPr>
          <a:xfrm flipH="1">
            <a:off x="1845729" y="5291949"/>
            <a:ext cx="1150667" cy="32701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37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3023801D-DA5E-5E8B-3170-7F0A3B867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>
            <a:extLst>
              <a:ext uri="{FF2B5EF4-FFF2-40B4-BE49-F238E27FC236}">
                <a16:creationId xmlns:a16="http://schemas.microsoft.com/office/drawing/2014/main" id="{047C9056-7940-71A6-4A66-4D04DE4051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49" y="299879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en-US" altLang="ko-KR" sz="4000" dirty="0"/>
              <a:t>Problems of Existing Work</a:t>
            </a:r>
            <a:endParaRPr sz="40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C34C7CC-73D2-8CB2-AA62-E4F694D46C42}"/>
              </a:ext>
            </a:extLst>
          </p:cNvPr>
          <p:cNvSpPr/>
          <p:nvPr/>
        </p:nvSpPr>
        <p:spPr>
          <a:xfrm>
            <a:off x="3139552" y="1153746"/>
            <a:ext cx="438043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altLang="ko-KR" dirty="0">
                <a:solidFill>
                  <a:srgbClr val="C896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mausoleum built by the Mughal emperor who married Mumtaz Mahal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how many </a:t>
            </a:r>
            <a:r>
              <a:rPr lang="en-US" altLang="ko-KR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slender minarets surround the central dome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2" descr="message question&quot; Icon - Download for free – Iconduck">
            <a:extLst>
              <a:ext uri="{FF2B5EF4-FFF2-40B4-BE49-F238E27FC236}">
                <a16:creationId xmlns:a16="http://schemas.microsoft.com/office/drawing/2014/main" id="{0444BE99-A9D5-7918-EFC4-B228AA47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51" y="1232398"/>
            <a:ext cx="509072" cy="4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nswer - Free education icons">
            <a:extLst>
              <a:ext uri="{FF2B5EF4-FFF2-40B4-BE49-F238E27FC236}">
                <a16:creationId xmlns:a16="http://schemas.microsoft.com/office/drawing/2014/main" id="{4330946B-9B3B-9F05-A322-859C22DB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44" y="1232398"/>
            <a:ext cx="487982" cy="4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E87854-3A6C-F4C7-E38F-B9B8535A1B0B}"/>
              </a:ext>
            </a:extLst>
          </p:cNvPr>
          <p:cNvSpPr txBox="1"/>
          <p:nvPr/>
        </p:nvSpPr>
        <p:spPr>
          <a:xfrm>
            <a:off x="5679147" y="3446098"/>
            <a:ext cx="1901217" cy="1015663"/>
          </a:xfrm>
          <a:prstGeom prst="rect">
            <a:avLst/>
          </a:prstGeom>
          <a:noFill/>
          <a:ln w="19050">
            <a:solidFill>
              <a:srgbClr val="76A1F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" altLang="ko-KR" sz="1000" dirty="0">
                <a:latin typeface="Calibri" panose="020F0502020204030204" pitchFamily="34" charset="0"/>
                <a:cs typeface="Calibri" panose="020F0502020204030204" pitchFamily="34" charset="0"/>
              </a:rPr>
              <a:t>   The picture captures a classic, head-on view of the Taj Mahal in Agra, India. The ivory-white marble mausoleum dominates the scene with its large central onion dome.</a:t>
            </a:r>
            <a:endParaRPr lang="ko-KR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A9B5438-C359-8D02-E576-EC567A6179A3}"/>
              </a:ext>
            </a:extLst>
          </p:cNvPr>
          <p:cNvSpPr/>
          <p:nvPr/>
        </p:nvSpPr>
        <p:spPr>
          <a:xfrm>
            <a:off x="8061229" y="1251462"/>
            <a:ext cx="121300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EFC725F-A14A-8ECD-D752-4C1F9A967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974" y="4879556"/>
            <a:ext cx="1893082" cy="1575937"/>
          </a:xfrm>
          <a:prstGeom prst="rect">
            <a:avLst/>
          </a:prstGeom>
          <a:ln w="19050">
            <a:solidFill>
              <a:srgbClr val="76A1F1"/>
            </a:solidFill>
            <a:prstDash val="dash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C9512B-C16A-535E-DD6B-11E4B3F127CC}"/>
              </a:ext>
            </a:extLst>
          </p:cNvPr>
          <p:cNvSpPr txBox="1"/>
          <p:nvPr/>
        </p:nvSpPr>
        <p:spPr>
          <a:xfrm rot="16200000">
            <a:off x="2224383" y="385224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 err="1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TextRAG</a:t>
            </a:r>
            <a:endParaRPr kumimoji="1" lang="ko-KR" altLang="en-US" sz="1100" b="1" dirty="0">
              <a:solidFill>
                <a:srgbClr val="812C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63ED35-6893-F07B-F86D-A84164395B0D}"/>
              </a:ext>
            </a:extLst>
          </p:cNvPr>
          <p:cNvSpPr txBox="1"/>
          <p:nvPr/>
        </p:nvSpPr>
        <p:spPr>
          <a:xfrm rot="16200000">
            <a:off x="2261858" y="5473680"/>
            <a:ext cx="6142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 err="1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VisRAG</a:t>
            </a:r>
            <a:endParaRPr kumimoji="1" lang="ko-KR" altLang="en-US" sz="1100" b="1" dirty="0">
              <a:solidFill>
                <a:srgbClr val="812C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ECA6E-C95F-4C18-C3C1-5F46351D668D}"/>
              </a:ext>
            </a:extLst>
          </p:cNvPr>
          <p:cNvSpPr txBox="1"/>
          <p:nvPr/>
        </p:nvSpPr>
        <p:spPr>
          <a:xfrm>
            <a:off x="3625971" y="3446098"/>
            <a:ext cx="1901217" cy="969496"/>
          </a:xfrm>
          <a:prstGeom prst="rect">
            <a:avLst/>
          </a:prstGeom>
          <a:noFill/>
          <a:ln w="19050">
            <a:solidFill>
              <a:srgbClr val="76A1F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" altLang="ko-KR" sz="950" dirty="0">
                <a:latin typeface="Calibri" panose="020F0502020204030204" pitchFamily="34" charset="0"/>
                <a:cs typeface="Calibri" panose="020F0502020204030204" pitchFamily="34" charset="0"/>
              </a:rPr>
              <a:t>   Shah Jahan commissioned many monuments, including the Red Fort, Shah Jahan Mosque and the </a:t>
            </a:r>
            <a:r>
              <a:rPr lang="en" altLang="ko-KR" sz="950" u="sng" dirty="0">
                <a:solidFill>
                  <a:srgbClr val="AD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Taj Mahal</a:t>
            </a:r>
            <a:r>
              <a:rPr lang="en" altLang="ko-KR" sz="950" dirty="0">
                <a:solidFill>
                  <a:srgbClr val="C896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 his favorite consort Mumtaz Mahal is entombed. </a:t>
            </a:r>
            <a:endParaRPr lang="ko-KR" altLang="en-US" sz="950" dirty="0">
              <a:solidFill>
                <a:srgbClr val="C896E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42F72-B49C-22BE-48ED-8F238BAB120D}"/>
              </a:ext>
            </a:extLst>
          </p:cNvPr>
          <p:cNvSpPr txBox="1"/>
          <p:nvPr/>
        </p:nvSpPr>
        <p:spPr>
          <a:xfrm rot="16200000">
            <a:off x="2220294" y="2332640"/>
            <a:ext cx="873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100" b="1" dirty="0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Multimodal</a:t>
            </a:r>
          </a:p>
          <a:p>
            <a:pPr algn="ctr"/>
            <a:r>
              <a:rPr kumimoji="1" lang="en-US" altLang="ko-KR" sz="1100" b="1" dirty="0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endParaRPr kumimoji="1" lang="ko-KR" altLang="en-US" sz="1100" b="1" dirty="0">
              <a:solidFill>
                <a:srgbClr val="812C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EECF6A6E-205F-2994-871C-7791C995574D}"/>
              </a:ext>
            </a:extLst>
          </p:cNvPr>
          <p:cNvSpPr/>
          <p:nvPr/>
        </p:nvSpPr>
        <p:spPr>
          <a:xfrm>
            <a:off x="2436838" y="1121741"/>
            <a:ext cx="6852489" cy="696676"/>
          </a:xfrm>
          <a:prstGeom prst="roundRect">
            <a:avLst/>
          </a:prstGeom>
          <a:noFill/>
          <a:ln w="1905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9EC3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2" descr="텍스트 형식 - 무료 직업과 직업개 아이콘">
            <a:extLst>
              <a:ext uri="{FF2B5EF4-FFF2-40B4-BE49-F238E27FC236}">
                <a16:creationId xmlns:a16="http://schemas.microsoft.com/office/drawing/2014/main" id="{81B22B1B-C62F-977A-00EC-005587361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r="7407"/>
          <a:stretch>
            <a:fillRect/>
          </a:stretch>
        </p:blipFill>
        <p:spPr bwMode="auto">
          <a:xfrm>
            <a:off x="3576809" y="3376665"/>
            <a:ext cx="231846" cy="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텍스트 형식 - 무료 직업과 직업개 아이콘">
            <a:extLst>
              <a:ext uri="{FF2B5EF4-FFF2-40B4-BE49-F238E27FC236}">
                <a16:creationId xmlns:a16="http://schemas.microsoft.com/office/drawing/2014/main" id="{84D90238-8106-5755-B191-898395238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r="7407"/>
          <a:stretch>
            <a:fillRect/>
          </a:stretch>
        </p:blipFill>
        <p:spPr bwMode="auto">
          <a:xfrm>
            <a:off x="5618108" y="3358303"/>
            <a:ext cx="231846" cy="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그룹 53">
            <a:extLst>
              <a:ext uri="{FF2B5EF4-FFF2-40B4-BE49-F238E27FC236}">
                <a16:creationId xmlns:a16="http://schemas.microsoft.com/office/drawing/2014/main" id="{C62659C5-EBF4-15A0-9F76-2091E77FD8D6}"/>
              </a:ext>
            </a:extLst>
          </p:cNvPr>
          <p:cNvGrpSpPr/>
          <p:nvPr/>
        </p:nvGrpSpPr>
        <p:grpSpPr>
          <a:xfrm>
            <a:off x="2951119" y="1970528"/>
            <a:ext cx="3105733" cy="1239962"/>
            <a:chOff x="2951119" y="1970528"/>
            <a:chExt cx="3105733" cy="1239962"/>
          </a:xfrm>
        </p:grpSpPr>
        <p:sp>
          <p:nvSpPr>
            <p:cNvPr id="2" name="모서리가 둥근 직사각형 1">
              <a:extLst>
                <a:ext uri="{FF2B5EF4-FFF2-40B4-BE49-F238E27FC236}">
                  <a16:creationId xmlns:a16="http://schemas.microsoft.com/office/drawing/2014/main" id="{87CFDA79-755F-FFC9-B12E-B6429C79AADC}"/>
                </a:ext>
              </a:extLst>
            </p:cNvPr>
            <p:cNvSpPr/>
            <p:nvPr/>
          </p:nvSpPr>
          <p:spPr>
            <a:xfrm>
              <a:off x="2951119" y="2223459"/>
              <a:ext cx="3105733" cy="987031"/>
            </a:xfrm>
            <a:prstGeom prst="roundRect">
              <a:avLst>
                <a:gd name="adj" fmla="val 8755"/>
              </a:avLst>
            </a:prstGeom>
            <a:noFill/>
            <a:ln w="19050">
              <a:solidFill>
                <a:srgbClr val="76A1F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9EC3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623537-3484-767F-1D8C-8CCBCCBEEF29}"/>
                </a:ext>
              </a:extLst>
            </p:cNvPr>
            <p:cNvSpPr txBox="1"/>
            <p:nvPr/>
          </p:nvSpPr>
          <p:spPr>
            <a:xfrm>
              <a:off x="3758808" y="2304863"/>
              <a:ext cx="225728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ko-KR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Shah Jahan commissioned many monuments, including the Red For</a:t>
              </a:r>
              <a:r>
                <a:rPr lang="ko-KR" alt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" altLang="ko-KR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and the </a:t>
              </a:r>
              <a:r>
                <a:rPr lang="en" altLang="ko-KR" sz="1050" u="sng" dirty="0">
                  <a:solidFill>
                    <a:srgbClr val="AD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Taj Mahal</a:t>
              </a:r>
              <a:r>
                <a:rPr lang="en" altLang="ko-KR" sz="105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" altLang="ko-KR" sz="1050" dirty="0">
                  <a:solidFill>
                    <a:srgbClr val="C896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where his favorite consort Mumtaz Mahal</a:t>
              </a:r>
              <a:r>
                <a:rPr lang="en" altLang="ko-KR" sz="105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is entombed</a:t>
              </a:r>
              <a:r>
                <a:rPr lang="en" altLang="ko-KR" sz="1050" dirty="0">
                  <a:solidFill>
                    <a:srgbClr val="C896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ko-KR" altLang="en-US" sz="1050" dirty="0">
                <a:solidFill>
                  <a:srgbClr val="C896E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18" descr="Webpage - Free seo and web icons">
              <a:extLst>
                <a:ext uri="{FF2B5EF4-FFF2-40B4-BE49-F238E27FC236}">
                  <a16:creationId xmlns:a16="http://schemas.microsoft.com/office/drawing/2014/main" id="{8BA4B4E5-61A7-A7F8-FFE1-A4C15281D9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8" t="12511" r="4307" b="12841"/>
            <a:stretch>
              <a:fillRect/>
            </a:stretch>
          </p:blipFill>
          <p:spPr bwMode="auto">
            <a:xfrm>
              <a:off x="2976810" y="1974172"/>
              <a:ext cx="265338" cy="218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CA582F-7F5B-AA42-3E7F-3DDF4B5F7992}"/>
                </a:ext>
              </a:extLst>
            </p:cNvPr>
            <p:cNvSpPr txBox="1"/>
            <p:nvPr/>
          </p:nvSpPr>
          <p:spPr>
            <a:xfrm>
              <a:off x="3292496" y="1970528"/>
              <a:ext cx="6046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Shah Jahan</a:t>
              </a:r>
              <a:endParaRPr kumimoji="1" lang="ko-KR" altLang="en-US" sz="7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6" descr="undefined">
              <a:extLst>
                <a:ext uri="{FF2B5EF4-FFF2-40B4-BE49-F238E27FC236}">
                  <a16:creationId xmlns:a16="http://schemas.microsoft.com/office/drawing/2014/main" id="{881D33DF-C950-419F-6304-E82163859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299" y="2278538"/>
              <a:ext cx="616297" cy="892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B7247DF2-F754-20D7-B545-AAF3BA7AC92D}"/>
              </a:ext>
            </a:extLst>
          </p:cNvPr>
          <p:cNvSpPr/>
          <p:nvPr/>
        </p:nvSpPr>
        <p:spPr>
          <a:xfrm>
            <a:off x="3562270" y="3302757"/>
            <a:ext cx="4056273" cy="1333703"/>
          </a:xfrm>
          <a:prstGeom prst="roundRect">
            <a:avLst>
              <a:gd name="adj" fmla="val 5735"/>
            </a:avLst>
          </a:prstGeom>
          <a:noFill/>
          <a:ln w="1905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9EC3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CEC337E6-8E90-1C39-D8D2-EB72CE1A1C66}"/>
              </a:ext>
            </a:extLst>
          </p:cNvPr>
          <p:cNvSpPr/>
          <p:nvPr/>
        </p:nvSpPr>
        <p:spPr>
          <a:xfrm>
            <a:off x="3562270" y="4741694"/>
            <a:ext cx="4056273" cy="1809992"/>
          </a:xfrm>
          <a:prstGeom prst="roundRect">
            <a:avLst>
              <a:gd name="adj" fmla="val 4248"/>
            </a:avLst>
          </a:prstGeom>
          <a:noFill/>
          <a:ln w="1905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9EC3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35DA6D62-319E-8971-0CEA-3CE969FB98F1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834890" y="2077705"/>
            <a:ext cx="1356471" cy="600082"/>
          </a:xfrm>
          <a:prstGeom prst="straightConnector1">
            <a:avLst/>
          </a:prstGeom>
          <a:ln w="19050">
            <a:solidFill>
              <a:srgbClr val="AD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BC834CA1-C587-A725-DF28-85DCCFC9DC1F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4389120" y="3493811"/>
            <a:ext cx="1228988" cy="460969"/>
          </a:xfrm>
          <a:prstGeom prst="straightConnector1">
            <a:avLst/>
          </a:prstGeom>
          <a:ln w="19050">
            <a:solidFill>
              <a:srgbClr val="AD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EEE4C7-7628-4A3B-EB4D-896126CDA916}"/>
              </a:ext>
            </a:extLst>
          </p:cNvPr>
          <p:cNvSpPr txBox="1"/>
          <p:nvPr/>
        </p:nvSpPr>
        <p:spPr>
          <a:xfrm>
            <a:off x="7990489" y="4416911"/>
            <a:ext cx="875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700" b="1" dirty="0" err="1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TextRAG</a:t>
            </a:r>
            <a:r>
              <a:rPr kumimoji="1" lang="en-US" altLang="ko-KR" sz="700" b="1" dirty="0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Retriever</a:t>
            </a:r>
            <a:endParaRPr kumimoji="1" lang="ko-KR" altLang="en-US" sz="700" b="1" dirty="0">
              <a:solidFill>
                <a:srgbClr val="812C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F7D1C5-33F6-7275-40B2-443A24B9207F}"/>
              </a:ext>
            </a:extLst>
          </p:cNvPr>
          <p:cNvSpPr txBox="1"/>
          <p:nvPr/>
        </p:nvSpPr>
        <p:spPr>
          <a:xfrm>
            <a:off x="8045345" y="6358066"/>
            <a:ext cx="8242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700" b="1" dirty="0" err="1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VisRAG</a:t>
            </a:r>
            <a:r>
              <a:rPr kumimoji="1" lang="en-US" altLang="ko-KR" sz="700" b="1" dirty="0">
                <a:solidFill>
                  <a:srgbClr val="812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Retriever</a:t>
            </a:r>
            <a:endParaRPr kumimoji="1" lang="ko-KR" altLang="en-US" sz="700" b="1" dirty="0">
              <a:solidFill>
                <a:srgbClr val="812C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16" descr="Robot Finding 3D Illustrations - Free Download in PNG, glTF">
            <a:extLst>
              <a:ext uri="{FF2B5EF4-FFF2-40B4-BE49-F238E27FC236}">
                <a16:creationId xmlns:a16="http://schemas.microsoft.com/office/drawing/2014/main" id="{5D1119C0-DB92-A731-E1BA-3A6E411A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10" y="3797846"/>
            <a:ext cx="632385" cy="6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undefined">
            <a:extLst>
              <a:ext uri="{FF2B5EF4-FFF2-40B4-BE49-F238E27FC236}">
                <a16:creationId xmlns:a16="http://schemas.microsoft.com/office/drawing/2014/main" id="{53E1076B-1638-9C71-6EA1-82B2F7BC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48" y="2287978"/>
            <a:ext cx="1325739" cy="871585"/>
          </a:xfrm>
          <a:prstGeom prst="roundRect">
            <a:avLst>
              <a:gd name="adj" fmla="val 8594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Webpage - Free seo and web icons">
            <a:extLst>
              <a:ext uri="{FF2B5EF4-FFF2-40B4-BE49-F238E27FC236}">
                <a16:creationId xmlns:a16="http://schemas.microsoft.com/office/drawing/2014/main" id="{BC7A580E-C567-0E42-D2D1-3412C5F72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12511" r="4307" b="12841"/>
          <a:stretch>
            <a:fillRect/>
          </a:stretch>
        </p:blipFill>
        <p:spPr bwMode="auto">
          <a:xfrm>
            <a:off x="6191361" y="1968377"/>
            <a:ext cx="265338" cy="2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8DB3DA-116B-836B-ED5B-F865BE38F1E5}"/>
              </a:ext>
            </a:extLst>
          </p:cNvPr>
          <p:cNvSpPr txBox="1"/>
          <p:nvPr/>
        </p:nvSpPr>
        <p:spPr>
          <a:xfrm>
            <a:off x="6485140" y="1967731"/>
            <a:ext cx="5565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700" b="1" dirty="0">
                <a:latin typeface="Calibri" panose="020F0502020204030204" pitchFamily="34" charset="0"/>
                <a:cs typeface="Calibri" panose="020F0502020204030204" pitchFamily="34" charset="0"/>
              </a:rPr>
              <a:t>Taj Mahal</a:t>
            </a:r>
            <a:endParaRPr kumimoji="1" lang="ko-KR" altLang="en-US" sz="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5AD3AA49-29DE-34C3-55AE-F4B3E09DEF34}"/>
              </a:ext>
            </a:extLst>
          </p:cNvPr>
          <p:cNvSpPr/>
          <p:nvPr/>
        </p:nvSpPr>
        <p:spPr>
          <a:xfrm>
            <a:off x="6132079" y="2223459"/>
            <a:ext cx="3097967" cy="987031"/>
          </a:xfrm>
          <a:prstGeom prst="roundRect">
            <a:avLst>
              <a:gd name="adj" fmla="val 9364"/>
            </a:avLst>
          </a:prstGeom>
          <a:noFill/>
          <a:ln w="19050">
            <a:solidFill>
              <a:srgbClr val="76A1F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9EC3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F89AE2-D21D-A744-4A38-0FC6953D0986}"/>
              </a:ext>
            </a:extLst>
          </p:cNvPr>
          <p:cNvSpPr txBox="1"/>
          <p:nvPr/>
        </p:nvSpPr>
        <p:spPr>
          <a:xfrm>
            <a:off x="7559259" y="2231141"/>
            <a:ext cx="16707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sz="1100" dirty="0">
                <a:latin typeface="Calibri" panose="020F0502020204030204" pitchFamily="34" charset="0"/>
                <a:cs typeface="Calibri" panose="020F0502020204030204" pitchFamily="34" charset="0"/>
              </a:rPr>
              <a:t>The Taj Mahal is an </a:t>
            </a:r>
            <a:r>
              <a:rPr lang="en" altLang="ko-K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ivor</a:t>
            </a:r>
            <a:r>
              <a:rPr lang="en-US" altLang="ko-KR" sz="1100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" altLang="ko-KR" sz="1100" dirty="0">
                <a:latin typeface="Calibri" panose="020F0502020204030204" pitchFamily="34" charset="0"/>
                <a:cs typeface="Calibri" panose="020F0502020204030204" pitchFamily="34" charset="0"/>
              </a:rPr>
              <a:t>white marble mausoleum on the right bank of the</a:t>
            </a:r>
            <a:r>
              <a:rPr lang="ko-KR" alt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ko-KR" sz="1100" dirty="0">
                <a:latin typeface="Calibri" panose="020F0502020204030204" pitchFamily="34" charset="0"/>
                <a:cs typeface="Calibri" panose="020F0502020204030204" pitchFamily="34" charset="0"/>
              </a:rPr>
              <a:t>river Yamuna in Agra, India.</a:t>
            </a:r>
            <a:endParaRPr lang="ko-KR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A9C5099A-8C81-E02F-A68A-D437981F2772}"/>
              </a:ext>
            </a:extLst>
          </p:cNvPr>
          <p:cNvGrpSpPr/>
          <p:nvPr/>
        </p:nvGrpSpPr>
        <p:grpSpPr>
          <a:xfrm>
            <a:off x="6381634" y="2483261"/>
            <a:ext cx="987283" cy="558649"/>
            <a:chOff x="6381634" y="2483261"/>
            <a:chExt cx="987283" cy="558649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C77AF7C5-25C4-764B-578C-87F0824E8879}"/>
                </a:ext>
              </a:extLst>
            </p:cNvPr>
            <p:cNvSpPr/>
            <p:nvPr/>
          </p:nvSpPr>
          <p:spPr>
            <a:xfrm>
              <a:off x="6381634" y="2483261"/>
              <a:ext cx="165221" cy="558649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5C8DFCB-09D6-120D-CC33-B91C751A47EE}"/>
                </a:ext>
              </a:extLst>
            </p:cNvPr>
            <p:cNvSpPr/>
            <p:nvPr/>
          </p:nvSpPr>
          <p:spPr>
            <a:xfrm>
              <a:off x="6572968" y="2677787"/>
              <a:ext cx="89902" cy="294787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0F94FD34-5399-9252-BDF7-148AEC4CA347}"/>
                </a:ext>
              </a:extLst>
            </p:cNvPr>
            <p:cNvSpPr/>
            <p:nvPr/>
          </p:nvSpPr>
          <p:spPr>
            <a:xfrm>
              <a:off x="7086380" y="2677787"/>
              <a:ext cx="89902" cy="294787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9F274AB4-05D1-310E-997E-1533BB77EF7B}"/>
                </a:ext>
              </a:extLst>
            </p:cNvPr>
            <p:cNvSpPr/>
            <p:nvPr/>
          </p:nvSpPr>
          <p:spPr>
            <a:xfrm>
              <a:off x="7226687" y="2486449"/>
              <a:ext cx="142230" cy="555296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7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C4F807A-9E78-FC14-857A-C31685E5610C}"/>
              </a:ext>
            </a:extLst>
          </p:cNvPr>
          <p:cNvSpPr/>
          <p:nvPr/>
        </p:nvSpPr>
        <p:spPr>
          <a:xfrm>
            <a:off x="7107370" y="5292804"/>
            <a:ext cx="81434" cy="228017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74971436-0F42-EEB4-E855-C63D3F1FE7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9148" y="4876578"/>
            <a:ext cx="1893082" cy="1578918"/>
          </a:xfrm>
          <a:prstGeom prst="rect">
            <a:avLst/>
          </a:prstGeom>
          <a:ln w="19050">
            <a:solidFill>
              <a:srgbClr val="76A1F1"/>
            </a:solidFill>
            <a:prstDash val="dash"/>
          </a:ln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1C387657-9405-4447-475E-C4AB885C0743}"/>
              </a:ext>
            </a:extLst>
          </p:cNvPr>
          <p:cNvSpPr/>
          <p:nvPr/>
        </p:nvSpPr>
        <p:spPr>
          <a:xfrm>
            <a:off x="7068350" y="5300693"/>
            <a:ext cx="63519" cy="22013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BC3036D1-59F7-FB90-9714-FC8C21C62D0F}"/>
              </a:ext>
            </a:extLst>
          </p:cNvPr>
          <p:cNvSpPr/>
          <p:nvPr/>
        </p:nvSpPr>
        <p:spPr>
          <a:xfrm>
            <a:off x="7377552" y="5300693"/>
            <a:ext cx="63519" cy="22013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10C0162B-784D-6576-B2C0-42A6DF3CF81A}"/>
              </a:ext>
            </a:extLst>
          </p:cNvPr>
          <p:cNvSpPr/>
          <p:nvPr/>
        </p:nvSpPr>
        <p:spPr>
          <a:xfrm>
            <a:off x="7322702" y="5360994"/>
            <a:ext cx="54853" cy="10443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1A79B58-C8DA-D51F-228D-18BD7BCE515E}"/>
              </a:ext>
            </a:extLst>
          </p:cNvPr>
          <p:cNvSpPr/>
          <p:nvPr/>
        </p:nvSpPr>
        <p:spPr>
          <a:xfrm>
            <a:off x="7131759" y="5360994"/>
            <a:ext cx="75760" cy="10443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14E8F901-0BF1-8012-4C3F-2D793ABC83D9}"/>
              </a:ext>
            </a:extLst>
          </p:cNvPr>
          <p:cNvSpPr/>
          <p:nvPr/>
        </p:nvSpPr>
        <p:spPr>
          <a:xfrm>
            <a:off x="3639207" y="5669670"/>
            <a:ext cx="1261172" cy="173802"/>
          </a:xfrm>
          <a:prstGeom prst="rect">
            <a:avLst/>
          </a:prstGeom>
          <a:noFill/>
          <a:ln w="57150">
            <a:solidFill>
              <a:srgbClr val="C896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B7AD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16" descr="Robot Finding 3D Illustrations - Free Download in PNG, glTF">
            <a:extLst>
              <a:ext uri="{FF2B5EF4-FFF2-40B4-BE49-F238E27FC236}">
                <a16:creationId xmlns:a16="http://schemas.microsoft.com/office/drawing/2014/main" id="{BA841731-4F03-32FA-540C-4E20893C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952" y="5756574"/>
            <a:ext cx="632385" cy="6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모서리가 둥근 사각형 설명선[R] 43">
            <a:extLst>
              <a:ext uri="{FF2B5EF4-FFF2-40B4-BE49-F238E27FC236}">
                <a16:creationId xmlns:a16="http://schemas.microsoft.com/office/drawing/2014/main" id="{81BDDFC1-6619-74FC-E505-2DA5D486B8FC}"/>
              </a:ext>
            </a:extLst>
          </p:cNvPr>
          <p:cNvSpPr/>
          <p:nvPr/>
        </p:nvSpPr>
        <p:spPr>
          <a:xfrm>
            <a:off x="7700519" y="3330277"/>
            <a:ext cx="1588809" cy="384586"/>
          </a:xfrm>
          <a:prstGeom prst="wedgeRoundRectCallout">
            <a:avLst>
              <a:gd name="adj1" fmla="val -6543"/>
              <a:gd name="adj2" fmla="val 79526"/>
              <a:gd name="adj3" fmla="val 16667"/>
            </a:avLst>
          </a:prstGeom>
          <a:solidFill>
            <a:schemeClr val="bg1"/>
          </a:solidFill>
          <a:ln w="19050">
            <a:solidFill>
              <a:srgbClr val="FF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Minarets? Not a word about them!</a:t>
            </a:r>
            <a:endParaRPr kumimoji="1" lang="ko-KR" altLang="en-US" sz="1050" dirty="0">
              <a:solidFill>
                <a:srgbClr val="FF7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모서리가 둥근 사각형 설명선[R] 44">
            <a:extLst>
              <a:ext uri="{FF2B5EF4-FFF2-40B4-BE49-F238E27FC236}">
                <a16:creationId xmlns:a16="http://schemas.microsoft.com/office/drawing/2014/main" id="{CC8A531C-6EF7-8971-B81C-2843324DA24A}"/>
              </a:ext>
            </a:extLst>
          </p:cNvPr>
          <p:cNvSpPr/>
          <p:nvPr/>
        </p:nvSpPr>
        <p:spPr>
          <a:xfrm>
            <a:off x="7655422" y="4734127"/>
            <a:ext cx="758765" cy="901812"/>
          </a:xfrm>
          <a:prstGeom prst="wedgeRoundRectCallout">
            <a:avLst>
              <a:gd name="adj1" fmla="val 35774"/>
              <a:gd name="adj2" fmla="val 70802"/>
              <a:gd name="adj3" fmla="val 16667"/>
            </a:avLst>
          </a:prstGeom>
          <a:solidFill>
            <a:schemeClr val="bg1"/>
          </a:solidFill>
          <a:ln w="19050">
            <a:solidFill>
              <a:srgbClr val="FF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ko-KR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see Shah Jahan… but no trail to follow!</a:t>
            </a:r>
            <a:endParaRPr kumimoji="1" lang="ko-KR" altLang="en-US" sz="1050" dirty="0">
              <a:solidFill>
                <a:srgbClr val="FF7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모서리가 둥근 직사각형 45">
            <a:extLst>
              <a:ext uri="{FF2B5EF4-FFF2-40B4-BE49-F238E27FC236}">
                <a16:creationId xmlns:a16="http://schemas.microsoft.com/office/drawing/2014/main" id="{7136919F-0A7D-3BE6-1B98-A0AD9E4E993F}"/>
              </a:ext>
            </a:extLst>
          </p:cNvPr>
          <p:cNvSpPr/>
          <p:nvPr/>
        </p:nvSpPr>
        <p:spPr>
          <a:xfrm>
            <a:off x="2874876" y="1870173"/>
            <a:ext cx="6414451" cy="1392604"/>
          </a:xfrm>
          <a:prstGeom prst="roundRect">
            <a:avLst>
              <a:gd name="adj" fmla="val 5735"/>
            </a:avLst>
          </a:prstGeom>
          <a:noFill/>
          <a:ln w="1905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9EC3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위로 굽은 화살표[B] 46">
            <a:extLst>
              <a:ext uri="{FF2B5EF4-FFF2-40B4-BE49-F238E27FC236}">
                <a16:creationId xmlns:a16="http://schemas.microsoft.com/office/drawing/2014/main" id="{E5FC9342-CE53-2C18-0996-C71FE4E3A1A7}"/>
              </a:ext>
            </a:extLst>
          </p:cNvPr>
          <p:cNvSpPr/>
          <p:nvPr/>
        </p:nvSpPr>
        <p:spPr>
          <a:xfrm rot="5400000">
            <a:off x="3101754" y="3334792"/>
            <a:ext cx="384586" cy="375558"/>
          </a:xfrm>
          <a:prstGeom prst="bentUpArrow">
            <a:avLst/>
          </a:prstGeom>
          <a:noFill/>
          <a:ln w="1905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위로 굽은 화살표[B] 47">
            <a:extLst>
              <a:ext uri="{FF2B5EF4-FFF2-40B4-BE49-F238E27FC236}">
                <a16:creationId xmlns:a16="http://schemas.microsoft.com/office/drawing/2014/main" id="{93B5AB46-C188-717F-6141-5B16B673406E}"/>
              </a:ext>
            </a:extLst>
          </p:cNvPr>
          <p:cNvSpPr/>
          <p:nvPr/>
        </p:nvSpPr>
        <p:spPr>
          <a:xfrm rot="5400000">
            <a:off x="1780251" y="4472826"/>
            <a:ext cx="2880376" cy="595277"/>
          </a:xfrm>
          <a:prstGeom prst="bentUpArrow">
            <a:avLst>
              <a:gd name="adj1" fmla="val 18512"/>
              <a:gd name="adj2" fmla="val 16157"/>
              <a:gd name="adj3" fmla="val 16157"/>
            </a:avLst>
          </a:prstGeom>
          <a:noFill/>
          <a:ln w="19050">
            <a:solidFill>
              <a:srgbClr val="4576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934EDC-BAF6-70C2-21D2-AFCFEFDAE761}"/>
              </a:ext>
            </a:extLst>
          </p:cNvPr>
          <p:cNvSpPr txBox="1"/>
          <p:nvPr/>
        </p:nvSpPr>
        <p:spPr>
          <a:xfrm rot="16200000">
            <a:off x="2761376" y="4047482"/>
            <a:ext cx="10070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Lossy</a:t>
            </a:r>
          </a:p>
          <a:p>
            <a:pPr algn="r"/>
            <a:r>
              <a:rPr kumimoji="1" lang="en-US" altLang="ko-KR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74133B-4B3D-B2EA-0E22-1E1096BB5E12}"/>
              </a:ext>
            </a:extLst>
          </p:cNvPr>
          <p:cNvSpPr txBox="1"/>
          <p:nvPr/>
        </p:nvSpPr>
        <p:spPr>
          <a:xfrm rot="16200000">
            <a:off x="2885610" y="5391002"/>
            <a:ext cx="7585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</a:t>
            </a:r>
          </a:p>
          <a:p>
            <a:r>
              <a:rPr kumimoji="1" lang="en-US" altLang="ko-KR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Hyperlinks</a:t>
            </a:r>
          </a:p>
        </p:txBody>
      </p:sp>
      <p:pic>
        <p:nvPicPr>
          <p:cNvPr id="51" name="Picture 22">
            <a:extLst>
              <a:ext uri="{FF2B5EF4-FFF2-40B4-BE49-F238E27FC236}">
                <a16:creationId xmlns:a16="http://schemas.microsoft.com/office/drawing/2014/main" id="{7493415E-1093-2267-B702-FF3FAFE31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6770" r="6808" b="7400"/>
          <a:stretch>
            <a:fillRect/>
          </a:stretch>
        </p:blipFill>
        <p:spPr bwMode="auto">
          <a:xfrm>
            <a:off x="5206663" y="4779991"/>
            <a:ext cx="348065" cy="34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2">
            <a:extLst>
              <a:ext uri="{FF2B5EF4-FFF2-40B4-BE49-F238E27FC236}">
                <a16:creationId xmlns:a16="http://schemas.microsoft.com/office/drawing/2014/main" id="{E2082F8E-6859-0117-6785-C447085BE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6770" r="6808" b="7400"/>
          <a:stretch>
            <a:fillRect/>
          </a:stretch>
        </p:blipFill>
        <p:spPr bwMode="auto">
          <a:xfrm>
            <a:off x="7244685" y="4779991"/>
            <a:ext cx="348065" cy="34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모서리가 둥근 사각형 설명선[R] 52">
            <a:extLst>
              <a:ext uri="{FF2B5EF4-FFF2-40B4-BE49-F238E27FC236}">
                <a16:creationId xmlns:a16="http://schemas.microsoft.com/office/drawing/2014/main" id="{ADBBEC24-B2BC-301F-0E39-C8450EF714F6}"/>
              </a:ext>
            </a:extLst>
          </p:cNvPr>
          <p:cNvSpPr/>
          <p:nvPr/>
        </p:nvSpPr>
        <p:spPr>
          <a:xfrm>
            <a:off x="8460499" y="4734127"/>
            <a:ext cx="825793" cy="901812"/>
          </a:xfrm>
          <a:prstGeom prst="wedgeRoundRectCallout">
            <a:avLst>
              <a:gd name="adj1" fmla="val -33057"/>
              <a:gd name="adj2" fmla="val 72379"/>
              <a:gd name="adj3" fmla="val 16667"/>
            </a:avLst>
          </a:prstGeom>
          <a:solidFill>
            <a:schemeClr val="bg1"/>
          </a:solidFill>
          <a:ln w="19050">
            <a:solidFill>
              <a:srgbClr val="FF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ko-KR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Everything's crammed into one</a:t>
            </a:r>
            <a:r>
              <a:rPr kumimoji="1" lang="ko-KR" altLang="en-US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ko-KR" sz="1050" dirty="0">
                <a:solidFill>
                  <a:srgbClr val="FF7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screenshot!</a:t>
            </a:r>
            <a:endParaRPr kumimoji="1" lang="ko-KR" altLang="en-US" sz="1050" dirty="0">
              <a:solidFill>
                <a:srgbClr val="FF7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66C4F07C-48C3-C767-06AA-A67E62A389ED}"/>
              </a:ext>
            </a:extLst>
          </p:cNvPr>
          <p:cNvSpPr/>
          <p:nvPr/>
        </p:nvSpPr>
        <p:spPr>
          <a:xfrm>
            <a:off x="3780794" y="2651127"/>
            <a:ext cx="2128516" cy="368515"/>
          </a:xfrm>
          <a:prstGeom prst="rect">
            <a:avLst/>
          </a:prstGeom>
          <a:noFill/>
          <a:ln w="57150">
            <a:solidFill>
              <a:srgbClr val="C896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700">
              <a:solidFill>
                <a:srgbClr val="B7AD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Google Shape;130;p26">
            <a:extLst>
              <a:ext uri="{FF2B5EF4-FFF2-40B4-BE49-F238E27FC236}">
                <a16:creationId xmlns:a16="http://schemas.microsoft.com/office/drawing/2014/main" id="{6755C4B1-C257-02E4-D005-EF51F95471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6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7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/>
      <p:bldP spid="16" grpId="0"/>
      <p:bldP spid="17" grpId="0" animBg="1"/>
      <p:bldP spid="25" grpId="0" animBg="1"/>
      <p:bldP spid="26" grpId="0" animBg="1"/>
      <p:bldP spid="29" grpId="0"/>
      <p:bldP spid="30" grpId="0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49" grpId="0"/>
      <p:bldP spid="50" grpId="0"/>
      <p:bldP spid="53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 txBox="1">
            <a:spLocks noGrp="1"/>
          </p:cNvSpPr>
          <p:nvPr>
            <p:ph type="title"/>
          </p:nvPr>
        </p:nvSpPr>
        <p:spPr>
          <a:xfrm>
            <a:off x="400049" y="162719"/>
            <a:ext cx="11329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ko-KR"/>
              <a:t>Overview of LILaC</a:t>
            </a:r>
            <a:endParaRPr/>
          </a:p>
        </p:txBody>
      </p:sp>
      <p:pic>
        <p:nvPicPr>
          <p:cNvPr id="3" name="그림 2" descr="텍스트, 스크린샷, 멀티미디어 소프트웨어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753DA7-FB92-4409-7578-EB74BC09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5" y="2849708"/>
            <a:ext cx="11962410" cy="358708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1979989-8F64-DFCB-C9F4-D0989E0932AA}"/>
              </a:ext>
            </a:extLst>
          </p:cNvPr>
          <p:cNvSpPr/>
          <p:nvPr/>
        </p:nvSpPr>
        <p:spPr>
          <a:xfrm>
            <a:off x="1163782" y="2877786"/>
            <a:ext cx="3641766" cy="24661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Google Shape;182;p36">
            <a:extLst>
              <a:ext uri="{FF2B5EF4-FFF2-40B4-BE49-F238E27FC236}">
                <a16:creationId xmlns:a16="http://schemas.microsoft.com/office/drawing/2014/main" id="{982ED9B2-35D8-662D-E161-67A8F243CD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050" y="1353834"/>
            <a:ext cx="11329987" cy="9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Offline: </a:t>
            </a:r>
            <a:r>
              <a:rPr lang="en-US" sz="2000" dirty="0">
                <a:solidFill>
                  <a:srgbClr val="FF0000"/>
                </a:solidFill>
              </a:rPr>
              <a:t>generate a graph data structure</a:t>
            </a:r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altLang="ko-KR" sz="2000" b="1" dirty="0">
                <a:solidFill>
                  <a:srgbClr val="00B050"/>
                </a:solidFill>
              </a:rPr>
              <a:t>Online</a:t>
            </a:r>
            <a:r>
              <a:rPr lang="en-US" altLang="ko-KR" sz="2000" dirty="0">
                <a:solidFill>
                  <a:srgbClr val="00B050"/>
                </a:solidFill>
              </a:rPr>
              <a:t>: retrieve a query-relevant subgraph from the graph</a:t>
            </a:r>
            <a:endParaRPr lang="en" altLang="ko-KR" sz="2000" dirty="0">
              <a:solidFill>
                <a:srgbClr val="00B050"/>
              </a:solidFill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E1C9C84-14AB-1122-1CD2-3A005789F2E0}"/>
              </a:ext>
            </a:extLst>
          </p:cNvPr>
          <p:cNvGrpSpPr/>
          <p:nvPr/>
        </p:nvGrpSpPr>
        <p:grpSpPr>
          <a:xfrm>
            <a:off x="554182" y="2877786"/>
            <a:ext cx="10901548" cy="3618015"/>
            <a:chOff x="554182" y="2877786"/>
            <a:chExt cx="10901548" cy="3618015"/>
          </a:xfrm>
        </p:grpSpPr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D3479E63-E571-8A7D-1FCA-254591F88588}"/>
                </a:ext>
              </a:extLst>
            </p:cNvPr>
            <p:cNvCxnSpPr>
              <a:cxnSpLocks/>
            </p:cNvCxnSpPr>
            <p:nvPr/>
          </p:nvCxnSpPr>
          <p:spPr>
            <a:xfrm>
              <a:off x="5185558" y="2877786"/>
              <a:ext cx="0" cy="250965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AEABECAF-0511-C086-7E3C-5C717E4D6D18}"/>
                </a:ext>
              </a:extLst>
            </p:cNvPr>
            <p:cNvCxnSpPr>
              <a:cxnSpLocks/>
            </p:cNvCxnSpPr>
            <p:nvPr/>
          </p:nvCxnSpPr>
          <p:spPr>
            <a:xfrm>
              <a:off x="5185558" y="2877786"/>
              <a:ext cx="627017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A7410F54-C2F5-3DC1-87AD-9FD4D66D5D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55730" y="2877786"/>
              <a:ext cx="0" cy="361801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0DCEC22F-E6D7-91DC-86C2-3B3C7DF73671}"/>
                </a:ext>
              </a:extLst>
            </p:cNvPr>
            <p:cNvCxnSpPr>
              <a:cxnSpLocks/>
            </p:cNvCxnSpPr>
            <p:nvPr/>
          </p:nvCxnSpPr>
          <p:spPr>
            <a:xfrm>
              <a:off x="554182" y="6495801"/>
              <a:ext cx="109015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F11F5991-62EF-62DA-3B2E-7EF92D1A7B43}"/>
                </a:ext>
              </a:extLst>
            </p:cNvPr>
            <p:cNvCxnSpPr>
              <a:cxnSpLocks/>
            </p:cNvCxnSpPr>
            <p:nvPr/>
          </p:nvCxnSpPr>
          <p:spPr>
            <a:xfrm>
              <a:off x="554182" y="5387437"/>
              <a:ext cx="463137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04BC2138-01E4-62CA-E510-3A7874183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141" y="5387437"/>
              <a:ext cx="0" cy="11083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Google Shape;130;p26">
            <a:extLst>
              <a:ext uri="{FF2B5EF4-FFF2-40B4-BE49-F238E27FC236}">
                <a16:creationId xmlns:a16="http://schemas.microsoft.com/office/drawing/2014/main" id="{7A6E2A30-F79D-D057-74B3-2C7F1090C2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7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53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B44A1880-9B62-38DF-8B66-8810CD8CB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>
            <a:extLst>
              <a:ext uri="{FF2B5EF4-FFF2-40B4-BE49-F238E27FC236}">
                <a16:creationId xmlns:a16="http://schemas.microsoft.com/office/drawing/2014/main" id="{8DAAA726-2300-F7AC-C25F-FA302041A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49" y="299879"/>
            <a:ext cx="11329987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en-US" altLang="ko-KR" sz="4000" dirty="0"/>
              <a:t>What Should We Consider for</a:t>
            </a:r>
            <a:r>
              <a:rPr lang="ko-KR" altLang="en-US" sz="4000" dirty="0"/>
              <a:t> </a:t>
            </a:r>
            <a:r>
              <a:rPr lang="en-US" altLang="ko-KR" sz="4000" dirty="0"/>
              <a:t>the Graph?</a:t>
            </a:r>
            <a:endParaRPr sz="4000" dirty="0"/>
          </a:p>
        </p:txBody>
      </p:sp>
      <p:sp>
        <p:nvSpPr>
          <p:cNvPr id="2" name="Google Shape;182;p36">
            <a:extLst>
              <a:ext uri="{FF2B5EF4-FFF2-40B4-BE49-F238E27FC236}">
                <a16:creationId xmlns:a16="http://schemas.microsoft.com/office/drawing/2014/main" id="{939C4151-0F02-2D34-6C94-2B9D26BDF3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0050" y="1084660"/>
            <a:ext cx="11329987" cy="1816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 b="1" dirty="0"/>
              <a:t>Modality preservation</a:t>
            </a:r>
            <a:endParaRPr lang="en" sz="2000" dirty="0"/>
          </a:p>
          <a:p>
            <a:pPr>
              <a:buSzPts val="2000"/>
            </a:pPr>
            <a:r>
              <a:rPr lang="en-US" altLang="ko-KR" sz="2000" b="1" dirty="0"/>
              <a:t>Multimodal </a:t>
            </a:r>
            <a:r>
              <a:rPr lang="en-US" altLang="ko-KR" sz="2000" b="1" dirty="0" err="1"/>
              <a:t>multihop</a:t>
            </a:r>
            <a:r>
              <a:rPr lang="en-US" altLang="ko-KR" sz="2000" b="1" dirty="0"/>
              <a:t> reasoning</a:t>
            </a:r>
            <a:r>
              <a:rPr lang="en-US" altLang="ko-KR" sz="2000" dirty="0"/>
              <a:t>: </a:t>
            </a:r>
            <a:r>
              <a:rPr lang="en" altLang="ko-KR" sz="2000" dirty="0"/>
              <a:t> Exploit both </a:t>
            </a:r>
            <a:r>
              <a:rPr lang="en" altLang="ko-KR" sz="2000" dirty="0">
                <a:solidFill>
                  <a:srgbClr val="0000FF"/>
                </a:solidFill>
              </a:rPr>
              <a:t>inter-document links</a:t>
            </a:r>
            <a:r>
              <a:rPr lang="en" altLang="ko-KR" sz="2000" dirty="0"/>
              <a:t> and </a:t>
            </a:r>
            <a:r>
              <a:rPr lang="en" altLang="ko-KR" sz="2000" dirty="0">
                <a:solidFill>
                  <a:srgbClr val="00B050"/>
                </a:solidFill>
              </a:rPr>
              <a:t>intra-document relationships</a:t>
            </a:r>
            <a:endParaRPr lang="en" sz="2000" b="1" dirty="0"/>
          </a:p>
          <a:p>
            <a:pPr>
              <a:buSzPts val="2000"/>
            </a:pPr>
            <a:r>
              <a:rPr lang="en" sz="2000" b="1" dirty="0"/>
              <a:t>Consideration of fine-grained granularity </a:t>
            </a:r>
            <a:r>
              <a:rPr lang="en" altLang="ko-KR" sz="2000" dirty="0"/>
              <a:t>[1]</a:t>
            </a:r>
            <a:r>
              <a:rPr lang="en" sz="2000" dirty="0"/>
              <a:t>: Paragraph -&gt; sentences, Table -&gt; rows, Image -&gt; detected objects </a:t>
            </a: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C39D9AF0-4EDA-715D-9494-DC553E51F9F3}"/>
              </a:ext>
            </a:extLst>
          </p:cNvPr>
          <p:cNvSpPr/>
          <p:nvPr/>
        </p:nvSpPr>
        <p:spPr>
          <a:xfrm>
            <a:off x="5968759" y="3487286"/>
            <a:ext cx="4674798" cy="939045"/>
          </a:xfrm>
          <a:prstGeom prst="roundRect">
            <a:avLst>
              <a:gd name="adj" fmla="val 9305"/>
            </a:avLst>
          </a:prstGeom>
          <a:noFill/>
          <a:ln w="28575">
            <a:solidFill>
              <a:srgbClr val="AD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CCCB1-7798-1792-2DBB-46DD1D599A80}"/>
                  </a:ext>
                </a:extLst>
              </p:cNvPr>
              <p:cNvSpPr txBox="1"/>
              <p:nvPr/>
            </p:nvSpPr>
            <p:spPr>
              <a:xfrm>
                <a:off x="1115623" y="3529349"/>
                <a:ext cx="272735" cy="426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3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3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ko-KR" sz="3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ko-KR" altLang="en-US" sz="3000" dirty="0">
                  <a:solidFill>
                    <a:srgbClr val="AE33FF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CCCB1-7798-1792-2DBB-46DD1D59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23" y="3529349"/>
                <a:ext cx="272735" cy="426426"/>
              </a:xfrm>
              <a:prstGeom prst="rect">
                <a:avLst/>
              </a:prstGeom>
              <a:blipFill>
                <a:blip r:embed="rId3"/>
                <a:stretch>
                  <a:fillRect r="-40000"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AE92A4-CA52-AC43-9EBB-2365BEC3E115}"/>
                  </a:ext>
                </a:extLst>
              </p:cNvPr>
              <p:cNvSpPr txBox="1"/>
              <p:nvPr/>
            </p:nvSpPr>
            <p:spPr>
              <a:xfrm>
                <a:off x="10759948" y="3511730"/>
                <a:ext cx="517643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3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3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ko-KR" sz="3000" i="1">
                              <a:solidFill>
                                <a:srgbClr val="AE33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ko-KR" altLang="en-US" sz="3000" dirty="0">
                  <a:solidFill>
                    <a:srgbClr val="AE33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AE92A4-CA52-AC43-9EBB-2365BEC3E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9948" y="3511730"/>
                <a:ext cx="51764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679B7CBE-A71C-0A24-B2E3-AB4501B45C13}"/>
              </a:ext>
            </a:extLst>
          </p:cNvPr>
          <p:cNvSpPr/>
          <p:nvPr/>
        </p:nvSpPr>
        <p:spPr>
          <a:xfrm>
            <a:off x="1624817" y="3487286"/>
            <a:ext cx="3759178" cy="939045"/>
          </a:xfrm>
          <a:prstGeom prst="roundRect">
            <a:avLst>
              <a:gd name="adj" fmla="val 9305"/>
            </a:avLst>
          </a:prstGeom>
          <a:noFill/>
          <a:ln w="28575">
            <a:solidFill>
              <a:srgbClr val="AD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0EB01C6B-0799-F5A0-A3AB-46BEC2AF71C3}"/>
              </a:ext>
            </a:extLst>
          </p:cNvPr>
          <p:cNvGrpSpPr/>
          <p:nvPr/>
        </p:nvGrpSpPr>
        <p:grpSpPr>
          <a:xfrm>
            <a:off x="3981216" y="3676120"/>
            <a:ext cx="593141" cy="538269"/>
            <a:chOff x="5393974" y="4956640"/>
            <a:chExt cx="651294" cy="591043"/>
          </a:xfrm>
        </p:grpSpPr>
        <p:sp>
          <p:nvSpPr>
            <p:cNvPr id="10" name="양쪽 모서리가 둥근 사각형 9">
              <a:extLst>
                <a:ext uri="{FF2B5EF4-FFF2-40B4-BE49-F238E27FC236}">
                  <a16:creationId xmlns:a16="http://schemas.microsoft.com/office/drawing/2014/main" id="{76D30EFD-DF02-F91F-9487-E572EAF3989C}"/>
                </a:ext>
              </a:extLst>
            </p:cNvPr>
            <p:cNvSpPr/>
            <p:nvPr/>
          </p:nvSpPr>
          <p:spPr>
            <a:xfrm>
              <a:off x="5393974" y="4956640"/>
              <a:ext cx="651294" cy="591043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35013D2-2CA9-6D03-495C-44012A86D329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09D2B6D-9B98-2521-951C-C8F991C832FB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A1C050F-4015-BD9E-F42B-04AD5A79F30E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6732665-A9BF-92D1-2162-B069F886FED6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7736DCD-7999-3A98-1FFE-F6B8680AC329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D6F0BFC-DA3B-FC8D-1FE8-753CA4D1F4D6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B2368037-89CE-1E68-98FC-67EB3B7EDBBA}"/>
                </a:ext>
              </a:extLst>
            </p:cNvPr>
            <p:cNvSpPr/>
            <p:nvPr/>
          </p:nvSpPr>
          <p:spPr>
            <a:xfrm>
              <a:off x="5434702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7C51907-53B1-251D-50A2-5A4BC1E277EE}"/>
                </a:ext>
              </a:extLst>
            </p:cNvPr>
            <p:cNvSpPr/>
            <p:nvPr/>
          </p:nvSpPr>
          <p:spPr>
            <a:xfrm>
              <a:off x="5631978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9E808C50-EDDB-4332-288E-738B56E7E717}"/>
                </a:ext>
              </a:extLst>
            </p:cNvPr>
            <p:cNvSpPr/>
            <p:nvPr/>
          </p:nvSpPr>
          <p:spPr>
            <a:xfrm>
              <a:off x="5831870" y="5395496"/>
              <a:ext cx="172529" cy="117519"/>
            </a:xfrm>
            <a:prstGeom prst="rect">
              <a:avLst/>
            </a:prstGeom>
            <a:solidFill>
              <a:srgbClr val="B9D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25BA672-6764-B378-E9EC-5086B536CEC4}"/>
              </a:ext>
            </a:extLst>
          </p:cNvPr>
          <p:cNvGrpSpPr/>
          <p:nvPr/>
        </p:nvGrpSpPr>
        <p:grpSpPr>
          <a:xfrm>
            <a:off x="1968521" y="3707559"/>
            <a:ext cx="662098" cy="475390"/>
            <a:chOff x="5336088" y="8746284"/>
            <a:chExt cx="915275" cy="657172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23B271E2-2459-6462-4820-628DE6667D08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" name="삼각형 22">
              <a:extLst>
                <a:ext uri="{FF2B5EF4-FFF2-40B4-BE49-F238E27FC236}">
                  <a16:creationId xmlns:a16="http://schemas.microsoft.com/office/drawing/2014/main" id="{A3DBEA09-446B-3D89-768D-8966AC206C83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" name="삼각형 23">
              <a:extLst>
                <a:ext uri="{FF2B5EF4-FFF2-40B4-BE49-F238E27FC236}">
                  <a16:creationId xmlns:a16="http://schemas.microsoft.com/office/drawing/2014/main" id="{858D42BC-7335-110B-2111-390875098A95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859A866-24E9-A995-A6AA-5642CD65BD0C}"/>
              </a:ext>
            </a:extLst>
          </p:cNvPr>
          <p:cNvGrpSpPr/>
          <p:nvPr/>
        </p:nvGrpSpPr>
        <p:grpSpPr>
          <a:xfrm>
            <a:off x="6230515" y="3664942"/>
            <a:ext cx="564055" cy="528199"/>
            <a:chOff x="1362075" y="-460707"/>
            <a:chExt cx="487373" cy="456392"/>
          </a:xfrm>
        </p:grpSpPr>
        <p:sp>
          <p:nvSpPr>
            <p:cNvPr id="26" name="모서리가 둥근 직사각형 25">
              <a:extLst>
                <a:ext uri="{FF2B5EF4-FFF2-40B4-BE49-F238E27FC236}">
                  <a16:creationId xmlns:a16="http://schemas.microsoft.com/office/drawing/2014/main" id="{278D9EC6-C983-94A7-14D3-1D75E9F8C050}"/>
                </a:ext>
              </a:extLst>
            </p:cNvPr>
            <p:cNvSpPr/>
            <p:nvPr/>
          </p:nvSpPr>
          <p:spPr>
            <a:xfrm>
              <a:off x="1362075" y="-460707"/>
              <a:ext cx="487373" cy="456392"/>
            </a:xfrm>
            <a:prstGeom prst="roundRect">
              <a:avLst/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cxnSp>
          <p:nvCxnSpPr>
            <p:cNvPr id="27" name="직선 연결선[R] 26">
              <a:extLst>
                <a:ext uri="{FF2B5EF4-FFF2-40B4-BE49-F238E27FC236}">
                  <a16:creationId xmlns:a16="http://schemas.microsoft.com/office/drawing/2014/main" id="{0230E109-FCAD-D95B-6BE1-2747CE3ED7ED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2356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[R] 27">
              <a:extLst>
                <a:ext uri="{FF2B5EF4-FFF2-40B4-BE49-F238E27FC236}">
                  <a16:creationId xmlns:a16="http://schemas.microsoft.com/office/drawing/2014/main" id="{276D7301-7703-B257-A4A1-FC30907EDB1C}"/>
                </a:ext>
              </a:extLst>
            </p:cNvPr>
            <p:cNvCxnSpPr>
              <a:cxnSpLocks/>
            </p:cNvCxnSpPr>
            <p:nvPr/>
          </p:nvCxnSpPr>
          <p:spPr>
            <a:xfrm>
              <a:off x="1436457" y="-134007"/>
              <a:ext cx="338630" cy="0"/>
            </a:xfrm>
            <a:prstGeom prst="line">
              <a:avLst/>
            </a:prstGeom>
            <a:ln w="38100">
              <a:solidFill>
                <a:srgbClr val="6358F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A814419-C1D3-8388-8A00-82F79CD68278}"/>
              </a:ext>
            </a:extLst>
          </p:cNvPr>
          <p:cNvGrpSpPr/>
          <p:nvPr/>
        </p:nvGrpSpPr>
        <p:grpSpPr>
          <a:xfrm>
            <a:off x="7787131" y="3707426"/>
            <a:ext cx="662098" cy="475390"/>
            <a:chOff x="5336088" y="8746284"/>
            <a:chExt cx="915275" cy="657172"/>
          </a:xfrm>
        </p:grpSpPr>
        <p:sp>
          <p:nvSpPr>
            <p:cNvPr id="30" name="모서리가 둥근 직사각형 29">
              <a:extLst>
                <a:ext uri="{FF2B5EF4-FFF2-40B4-BE49-F238E27FC236}">
                  <a16:creationId xmlns:a16="http://schemas.microsoft.com/office/drawing/2014/main" id="{3ABD4EB2-6CFA-C89E-A51F-3F53A110A6AA}"/>
                </a:ext>
              </a:extLst>
            </p:cNvPr>
            <p:cNvSpPr/>
            <p:nvPr/>
          </p:nvSpPr>
          <p:spPr>
            <a:xfrm>
              <a:off x="5336088" y="8746284"/>
              <a:ext cx="915275" cy="657172"/>
            </a:xfrm>
            <a:prstGeom prst="roundRect">
              <a:avLst>
                <a:gd name="adj" fmla="val 5772"/>
              </a:avLst>
            </a:prstGeom>
            <a:solidFill>
              <a:srgbClr val="B7D1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1" name="삼각형 30">
              <a:extLst>
                <a:ext uri="{FF2B5EF4-FFF2-40B4-BE49-F238E27FC236}">
                  <a16:creationId xmlns:a16="http://schemas.microsoft.com/office/drawing/2014/main" id="{9EF89DDA-D168-2468-D22D-E33109BFA705}"/>
                </a:ext>
              </a:extLst>
            </p:cNvPr>
            <p:cNvSpPr/>
            <p:nvPr/>
          </p:nvSpPr>
          <p:spPr>
            <a:xfrm>
              <a:off x="5389973" y="9021003"/>
              <a:ext cx="446647" cy="293014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2" name="삼각형 31">
              <a:extLst>
                <a:ext uri="{FF2B5EF4-FFF2-40B4-BE49-F238E27FC236}">
                  <a16:creationId xmlns:a16="http://schemas.microsoft.com/office/drawing/2014/main" id="{0EECE1D0-B5B6-B7FE-9B1E-685107C8AC9D}"/>
                </a:ext>
              </a:extLst>
            </p:cNvPr>
            <p:cNvSpPr/>
            <p:nvPr/>
          </p:nvSpPr>
          <p:spPr>
            <a:xfrm>
              <a:off x="5579443" y="8954179"/>
              <a:ext cx="579528" cy="359838"/>
            </a:xfrm>
            <a:prstGeom prst="triangl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E50B1C3C-02F2-4A60-2849-9B99E13EB8AB}"/>
                </a:ext>
              </a:extLst>
            </p:cNvPr>
            <p:cNvSpPr/>
            <p:nvPr/>
          </p:nvSpPr>
          <p:spPr>
            <a:xfrm>
              <a:off x="5424157" y="8838854"/>
              <a:ext cx="185419" cy="185419"/>
            </a:xfrm>
            <a:prstGeom prst="ellipse">
              <a:avLst/>
            </a:prstGeom>
            <a:solidFill>
              <a:srgbClr val="6358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0A737BC9-D1DC-B1B5-BEF5-25253731B008}"/>
              </a:ext>
            </a:extLst>
          </p:cNvPr>
          <p:cNvGrpSpPr/>
          <p:nvPr/>
        </p:nvGrpSpPr>
        <p:grpSpPr>
          <a:xfrm>
            <a:off x="9429893" y="3697805"/>
            <a:ext cx="655518" cy="450540"/>
            <a:chOff x="5393974" y="4966800"/>
            <a:chExt cx="651294" cy="447637"/>
          </a:xfrm>
        </p:grpSpPr>
        <p:sp>
          <p:nvSpPr>
            <p:cNvPr id="35" name="양쪽 모서리가 둥근 사각형 34">
              <a:extLst>
                <a:ext uri="{FF2B5EF4-FFF2-40B4-BE49-F238E27FC236}">
                  <a16:creationId xmlns:a16="http://schemas.microsoft.com/office/drawing/2014/main" id="{87264028-3479-EFBC-0DB2-E6B0719EC84C}"/>
                </a:ext>
              </a:extLst>
            </p:cNvPr>
            <p:cNvSpPr/>
            <p:nvPr/>
          </p:nvSpPr>
          <p:spPr>
            <a:xfrm>
              <a:off x="5393974" y="4966800"/>
              <a:ext cx="651294" cy="447637"/>
            </a:xfrm>
            <a:prstGeom prst="round2Same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292401C0-92EE-8597-C40D-79FF649FB900}"/>
                </a:ext>
              </a:extLst>
            </p:cNvPr>
            <p:cNvSpPr/>
            <p:nvPr/>
          </p:nvSpPr>
          <p:spPr>
            <a:xfrm>
              <a:off x="5434702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12D7B176-57D1-526D-49FB-DFE3AEEE1263}"/>
                </a:ext>
              </a:extLst>
            </p:cNvPr>
            <p:cNvSpPr/>
            <p:nvPr/>
          </p:nvSpPr>
          <p:spPr>
            <a:xfrm>
              <a:off x="5631978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F17D1A80-9841-8E27-E870-7A748D146E0C}"/>
                </a:ext>
              </a:extLst>
            </p:cNvPr>
            <p:cNvSpPr/>
            <p:nvPr/>
          </p:nvSpPr>
          <p:spPr>
            <a:xfrm>
              <a:off x="5831870" y="5110289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6AC20009-0456-228F-CBEC-699C19A3637E}"/>
                </a:ext>
              </a:extLst>
            </p:cNvPr>
            <p:cNvSpPr/>
            <p:nvPr/>
          </p:nvSpPr>
          <p:spPr>
            <a:xfrm>
              <a:off x="5434702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24ABF52E-D4EF-9C64-0916-F978BCD2764F}"/>
                </a:ext>
              </a:extLst>
            </p:cNvPr>
            <p:cNvSpPr/>
            <p:nvPr/>
          </p:nvSpPr>
          <p:spPr>
            <a:xfrm>
              <a:off x="5631978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B0D85D22-0AE5-DA9C-997D-F6397FFE7265}"/>
                </a:ext>
              </a:extLst>
            </p:cNvPr>
            <p:cNvSpPr/>
            <p:nvPr/>
          </p:nvSpPr>
          <p:spPr>
            <a:xfrm>
              <a:off x="5831870" y="5254670"/>
              <a:ext cx="172529" cy="117519"/>
            </a:xfrm>
            <a:prstGeom prst="rect">
              <a:avLst/>
            </a:prstGeom>
            <a:solidFill>
              <a:srgbClr val="B8D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cxnSp>
        <p:nvCxnSpPr>
          <p:cNvPr id="153" name="구부러진 연결선[U] 152">
            <a:extLst>
              <a:ext uri="{FF2B5EF4-FFF2-40B4-BE49-F238E27FC236}">
                <a16:creationId xmlns:a16="http://schemas.microsoft.com/office/drawing/2014/main" id="{ED5BE269-F0F9-1141-4F32-09382482FD01}"/>
              </a:ext>
            </a:extLst>
          </p:cNvPr>
          <p:cNvCxnSpPr>
            <a:cxnSpLocks/>
            <a:stCxn id="26" idx="0"/>
            <a:endCxn id="8" idx="0"/>
          </p:cNvCxnSpPr>
          <p:nvPr/>
        </p:nvCxnSpPr>
        <p:spPr>
          <a:xfrm rot="16200000" flipV="1">
            <a:off x="4919647" y="2072045"/>
            <a:ext cx="177656" cy="3008137"/>
          </a:xfrm>
          <a:prstGeom prst="curvedConnector3">
            <a:avLst>
              <a:gd name="adj1" fmla="val 299182"/>
            </a:avLst>
          </a:prstGeom>
          <a:ln>
            <a:solidFill>
              <a:srgbClr val="5E5EF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1" name="그룹 200">
            <a:extLst>
              <a:ext uri="{FF2B5EF4-FFF2-40B4-BE49-F238E27FC236}">
                <a16:creationId xmlns:a16="http://schemas.microsoft.com/office/drawing/2014/main" id="{46435B71-9297-97F5-F053-E456D2FC7F86}"/>
              </a:ext>
            </a:extLst>
          </p:cNvPr>
          <p:cNvGrpSpPr/>
          <p:nvPr/>
        </p:nvGrpSpPr>
        <p:grpSpPr>
          <a:xfrm>
            <a:off x="1660576" y="4148345"/>
            <a:ext cx="8863547" cy="1365733"/>
            <a:chOff x="1964767" y="4148345"/>
            <a:chExt cx="8863547" cy="1365733"/>
          </a:xfrm>
        </p:grpSpPr>
        <p:cxnSp>
          <p:nvCxnSpPr>
            <p:cNvPr id="163" name="직선 연결선[R] 162">
              <a:extLst>
                <a:ext uri="{FF2B5EF4-FFF2-40B4-BE49-F238E27FC236}">
                  <a16:creationId xmlns:a16="http://schemas.microsoft.com/office/drawing/2014/main" id="{18975AFC-8ECD-4301-2409-C1C6A2D68B54}"/>
                </a:ext>
              </a:extLst>
            </p:cNvPr>
            <p:cNvCxnSpPr>
              <a:cxnSpLocks/>
              <a:stCxn id="22" idx="2"/>
              <a:endCxn id="143" idx="0"/>
            </p:cNvCxnSpPr>
            <p:nvPr/>
          </p:nvCxnSpPr>
          <p:spPr>
            <a:xfrm flipH="1">
              <a:off x="2154425" y="4182949"/>
              <a:ext cx="449336" cy="99833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8513CEE4-AA30-656E-FDC9-64B33FF3B799}"/>
                </a:ext>
              </a:extLst>
            </p:cNvPr>
            <p:cNvGrpSpPr/>
            <p:nvPr/>
          </p:nvGrpSpPr>
          <p:grpSpPr>
            <a:xfrm>
              <a:off x="7651418" y="5181279"/>
              <a:ext cx="379316" cy="324209"/>
              <a:chOff x="6527891" y="3650631"/>
              <a:chExt cx="572212" cy="489081"/>
            </a:xfrm>
          </p:grpSpPr>
          <p:sp>
            <p:nvSpPr>
              <p:cNvPr id="44" name="모서리가 둥근 직사각형 43">
                <a:extLst>
                  <a:ext uri="{FF2B5EF4-FFF2-40B4-BE49-F238E27FC236}">
                    <a16:creationId xmlns:a16="http://schemas.microsoft.com/office/drawing/2014/main" id="{01E86E47-B02B-35FB-17DB-BE5192C409AD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5" name="삼각형 44">
                <a:extLst>
                  <a:ext uri="{FF2B5EF4-FFF2-40B4-BE49-F238E27FC236}">
                    <a16:creationId xmlns:a16="http://schemas.microsoft.com/office/drawing/2014/main" id="{35014C3E-D41D-B41B-B959-4763821F5F96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56F307B5-3EA9-BD72-7F45-4769AEE8AE6B}"/>
                </a:ext>
              </a:extLst>
            </p:cNvPr>
            <p:cNvGrpSpPr/>
            <p:nvPr/>
          </p:nvGrpSpPr>
          <p:grpSpPr>
            <a:xfrm>
              <a:off x="8795621" y="5171571"/>
              <a:ext cx="333691" cy="322212"/>
              <a:chOff x="8025081" y="3750663"/>
              <a:chExt cx="402908" cy="389048"/>
            </a:xfrm>
          </p:grpSpPr>
          <p:sp>
            <p:nvSpPr>
              <p:cNvPr id="47" name="모서리가 둥근 직사각형 46">
                <a:extLst>
                  <a:ext uri="{FF2B5EF4-FFF2-40B4-BE49-F238E27FC236}">
                    <a16:creationId xmlns:a16="http://schemas.microsoft.com/office/drawing/2014/main" id="{DE56567F-3E33-BDE3-99D1-8C251F9160B5}"/>
                  </a:ext>
                </a:extLst>
              </p:cNvPr>
              <p:cNvSpPr/>
              <p:nvPr/>
            </p:nvSpPr>
            <p:spPr>
              <a:xfrm>
                <a:off x="8025081" y="3750663"/>
                <a:ext cx="402908" cy="389048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C8915FCF-5CE1-8B2D-7851-99BD1AD598AD}"/>
                  </a:ext>
                </a:extLst>
              </p:cNvPr>
              <p:cNvSpPr/>
              <p:nvPr/>
            </p:nvSpPr>
            <p:spPr>
              <a:xfrm>
                <a:off x="8104841" y="3843234"/>
                <a:ext cx="185419" cy="185419"/>
              </a:xfrm>
              <a:prstGeom prst="ellips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CB13567F-0DDE-6F0D-AAB1-36AEF648B67A}"/>
                </a:ext>
              </a:extLst>
            </p:cNvPr>
            <p:cNvGrpSpPr/>
            <p:nvPr/>
          </p:nvGrpSpPr>
          <p:grpSpPr>
            <a:xfrm>
              <a:off x="8170237" y="5093956"/>
              <a:ext cx="504268" cy="405393"/>
              <a:chOff x="7202443" y="3569447"/>
              <a:chExt cx="709352" cy="570265"/>
            </a:xfrm>
          </p:grpSpPr>
          <p:sp>
            <p:nvSpPr>
              <p:cNvPr id="50" name="모서리가 둥근 직사각형 49">
                <a:extLst>
                  <a:ext uri="{FF2B5EF4-FFF2-40B4-BE49-F238E27FC236}">
                    <a16:creationId xmlns:a16="http://schemas.microsoft.com/office/drawing/2014/main" id="{CD90BA8B-648A-10A9-7F14-7A7C3F6473B9}"/>
                  </a:ext>
                </a:extLst>
              </p:cNvPr>
              <p:cNvSpPr/>
              <p:nvPr/>
            </p:nvSpPr>
            <p:spPr>
              <a:xfrm>
                <a:off x="7202443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51" name="삼각형 50">
                <a:extLst>
                  <a:ext uri="{FF2B5EF4-FFF2-40B4-BE49-F238E27FC236}">
                    <a16:creationId xmlns:a16="http://schemas.microsoft.com/office/drawing/2014/main" id="{512692EB-A62F-83F7-82C6-C4CDBBDB4C81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698716E5-DD0B-416E-7F09-3BC300573E52}"/>
                </a:ext>
              </a:extLst>
            </p:cNvPr>
            <p:cNvGrpSpPr/>
            <p:nvPr/>
          </p:nvGrpSpPr>
          <p:grpSpPr>
            <a:xfrm>
              <a:off x="6875917" y="5123706"/>
              <a:ext cx="445689" cy="385298"/>
              <a:chOff x="1362075" y="-518319"/>
              <a:chExt cx="487373" cy="421333"/>
            </a:xfrm>
          </p:grpSpPr>
          <p:sp>
            <p:nvSpPr>
              <p:cNvPr id="53" name="모서리가 둥근 직사각형 52">
                <a:extLst>
                  <a:ext uri="{FF2B5EF4-FFF2-40B4-BE49-F238E27FC236}">
                    <a16:creationId xmlns:a16="http://schemas.microsoft.com/office/drawing/2014/main" id="{D2E10BB6-BD50-0233-8914-5A49DF491825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54" name="직선 연결선[R] 53">
                <a:extLst>
                  <a:ext uri="{FF2B5EF4-FFF2-40B4-BE49-F238E27FC236}">
                    <a16:creationId xmlns:a16="http://schemas.microsoft.com/office/drawing/2014/main" id="{DEF49F83-C55D-4F45-296C-741A4F62B1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6E6AED0D-1310-E0A5-0057-D2829526BB20}"/>
                </a:ext>
              </a:extLst>
            </p:cNvPr>
            <p:cNvGrpSpPr/>
            <p:nvPr/>
          </p:nvGrpSpPr>
          <p:grpSpPr>
            <a:xfrm>
              <a:off x="6352555" y="5128780"/>
              <a:ext cx="445689" cy="385298"/>
              <a:chOff x="1362075" y="-518319"/>
              <a:chExt cx="487373" cy="421333"/>
            </a:xfrm>
          </p:grpSpPr>
          <p:sp>
            <p:nvSpPr>
              <p:cNvPr id="56" name="모서리가 둥근 직사각형 55">
                <a:extLst>
                  <a:ext uri="{FF2B5EF4-FFF2-40B4-BE49-F238E27FC236}">
                    <a16:creationId xmlns:a16="http://schemas.microsoft.com/office/drawing/2014/main" id="{27C80B53-011D-9D7D-6152-25D1F6DD3E18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57" name="직선 연결선[R] 56">
                <a:extLst>
                  <a:ext uri="{FF2B5EF4-FFF2-40B4-BE49-F238E27FC236}">
                    <a16:creationId xmlns:a16="http://schemas.microsoft.com/office/drawing/2014/main" id="{22D7CB00-5717-8B23-05D5-00CBB09F4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A426A622-9D70-A2DD-9FB1-05FC79ADB140}"/>
                </a:ext>
              </a:extLst>
            </p:cNvPr>
            <p:cNvGrpSpPr/>
            <p:nvPr/>
          </p:nvGrpSpPr>
          <p:grpSpPr>
            <a:xfrm>
              <a:off x="9355211" y="5171571"/>
              <a:ext cx="651294" cy="308256"/>
              <a:chOff x="2851030" y="2428407"/>
              <a:chExt cx="651294" cy="308256"/>
            </a:xfrm>
          </p:grpSpPr>
          <p:sp>
            <p:nvSpPr>
              <p:cNvPr id="59" name="양쪽 모서리가 둥근 사각형 58">
                <a:extLst>
                  <a:ext uri="{FF2B5EF4-FFF2-40B4-BE49-F238E27FC236}">
                    <a16:creationId xmlns:a16="http://schemas.microsoft.com/office/drawing/2014/main" id="{39D9E10F-9E36-45B6-EDE7-49942529F29A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479DA747-262B-0A07-B2CA-544147E50124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2EDD0CAC-A7D1-5696-A35E-67FCF6F7C147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B9A8500F-91F1-45FC-A3F8-0706BC5EB132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44DD0DD9-C70F-BCA8-1B0D-9EEBD5C37F7F}"/>
                </a:ext>
              </a:extLst>
            </p:cNvPr>
            <p:cNvGrpSpPr/>
            <p:nvPr/>
          </p:nvGrpSpPr>
          <p:grpSpPr>
            <a:xfrm>
              <a:off x="10177020" y="5171571"/>
              <a:ext cx="651294" cy="308256"/>
              <a:chOff x="2851030" y="2428407"/>
              <a:chExt cx="651294" cy="308256"/>
            </a:xfrm>
          </p:grpSpPr>
          <p:sp>
            <p:nvSpPr>
              <p:cNvPr id="128" name="양쪽 모서리가 둥근 사각형 127">
                <a:extLst>
                  <a:ext uri="{FF2B5EF4-FFF2-40B4-BE49-F238E27FC236}">
                    <a16:creationId xmlns:a16="http://schemas.microsoft.com/office/drawing/2014/main" id="{16D04011-2C92-F4B6-B0BE-6BD1230E63A6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29" name="직사각형 128">
                <a:extLst>
                  <a:ext uri="{FF2B5EF4-FFF2-40B4-BE49-F238E27FC236}">
                    <a16:creationId xmlns:a16="http://schemas.microsoft.com/office/drawing/2014/main" id="{5C51F2D0-A6BB-8516-FBC9-A8950C40245B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0" name="직사각형 129">
                <a:extLst>
                  <a:ext uri="{FF2B5EF4-FFF2-40B4-BE49-F238E27FC236}">
                    <a16:creationId xmlns:a16="http://schemas.microsoft.com/office/drawing/2014/main" id="{49A9AAD5-40D0-2181-6B64-D59E5EBF903C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1" name="직사각형 130">
                <a:extLst>
                  <a:ext uri="{FF2B5EF4-FFF2-40B4-BE49-F238E27FC236}">
                    <a16:creationId xmlns:a16="http://schemas.microsoft.com/office/drawing/2014/main" id="{6B02E3BF-89BE-BFDB-1885-681E1E0D2316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95BE0289-78AB-55F3-DB09-B331D2681C26}"/>
                </a:ext>
              </a:extLst>
            </p:cNvPr>
            <p:cNvGrpSpPr/>
            <p:nvPr/>
          </p:nvGrpSpPr>
          <p:grpSpPr>
            <a:xfrm>
              <a:off x="3467323" y="5171571"/>
              <a:ext cx="651294" cy="308256"/>
              <a:chOff x="2851030" y="2428407"/>
              <a:chExt cx="651294" cy="308256"/>
            </a:xfrm>
          </p:grpSpPr>
          <p:sp>
            <p:nvSpPr>
              <p:cNvPr id="133" name="양쪽 모서리가 둥근 사각형 132">
                <a:extLst>
                  <a:ext uri="{FF2B5EF4-FFF2-40B4-BE49-F238E27FC236}">
                    <a16:creationId xmlns:a16="http://schemas.microsoft.com/office/drawing/2014/main" id="{830106B2-1A10-29B4-0274-258374E78858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4" name="직사각형 133">
                <a:extLst>
                  <a:ext uri="{FF2B5EF4-FFF2-40B4-BE49-F238E27FC236}">
                    <a16:creationId xmlns:a16="http://schemas.microsoft.com/office/drawing/2014/main" id="{9950F628-299A-7819-63F8-02F1047D528D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5" name="직사각형 134">
                <a:extLst>
                  <a:ext uri="{FF2B5EF4-FFF2-40B4-BE49-F238E27FC236}">
                    <a16:creationId xmlns:a16="http://schemas.microsoft.com/office/drawing/2014/main" id="{FC624AEC-6212-D9FC-F3A9-398595447AD3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6" name="직사각형 135">
                <a:extLst>
                  <a:ext uri="{FF2B5EF4-FFF2-40B4-BE49-F238E27FC236}">
                    <a16:creationId xmlns:a16="http://schemas.microsoft.com/office/drawing/2014/main" id="{07E4832F-C45F-3352-DE13-2D8E3707132A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37" name="그룹 136">
              <a:extLst>
                <a:ext uri="{FF2B5EF4-FFF2-40B4-BE49-F238E27FC236}">
                  <a16:creationId xmlns:a16="http://schemas.microsoft.com/office/drawing/2014/main" id="{933AE885-44C2-391B-8873-55E614CEB0A4}"/>
                </a:ext>
              </a:extLst>
            </p:cNvPr>
            <p:cNvGrpSpPr/>
            <p:nvPr/>
          </p:nvGrpSpPr>
          <p:grpSpPr>
            <a:xfrm>
              <a:off x="4252374" y="5171571"/>
              <a:ext cx="651294" cy="308256"/>
              <a:chOff x="2851030" y="2428407"/>
              <a:chExt cx="651294" cy="308256"/>
            </a:xfrm>
          </p:grpSpPr>
          <p:sp>
            <p:nvSpPr>
              <p:cNvPr id="138" name="양쪽 모서리가 둥근 사각형 137">
                <a:extLst>
                  <a:ext uri="{FF2B5EF4-FFF2-40B4-BE49-F238E27FC236}">
                    <a16:creationId xmlns:a16="http://schemas.microsoft.com/office/drawing/2014/main" id="{3FA8483A-2473-1802-DD4F-D65756D61254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297D4572-F739-B4FD-A118-14DCA5BA1C96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F6230300-50BF-E044-E59B-C05B55E79DEC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33F8CE9E-6F5F-E0B7-6263-EBFC234CC184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33963647-4AA2-1E5A-9EE3-867687CD7FD0}"/>
                </a:ext>
              </a:extLst>
            </p:cNvPr>
            <p:cNvGrpSpPr/>
            <p:nvPr/>
          </p:nvGrpSpPr>
          <p:grpSpPr>
            <a:xfrm>
              <a:off x="1964767" y="5181279"/>
              <a:ext cx="379316" cy="324209"/>
              <a:chOff x="6527891" y="3650631"/>
              <a:chExt cx="572212" cy="489081"/>
            </a:xfrm>
          </p:grpSpPr>
          <p:sp>
            <p:nvSpPr>
              <p:cNvPr id="143" name="모서리가 둥근 직사각형 142">
                <a:extLst>
                  <a:ext uri="{FF2B5EF4-FFF2-40B4-BE49-F238E27FC236}">
                    <a16:creationId xmlns:a16="http://schemas.microsoft.com/office/drawing/2014/main" id="{EEF6BE37-AC3D-B6F9-503A-ED13555C4DEB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4" name="삼각형 143">
                <a:extLst>
                  <a:ext uri="{FF2B5EF4-FFF2-40B4-BE49-F238E27FC236}">
                    <a16:creationId xmlns:a16="http://schemas.microsoft.com/office/drawing/2014/main" id="{ABABD4D0-CFD4-32D6-0115-374F1F84B4B8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20EE5DC3-D3BC-67F5-2DAE-5EE3AD5881CF}"/>
                </a:ext>
              </a:extLst>
            </p:cNvPr>
            <p:cNvGrpSpPr/>
            <p:nvPr/>
          </p:nvGrpSpPr>
          <p:grpSpPr>
            <a:xfrm>
              <a:off x="2483584" y="5093956"/>
              <a:ext cx="504268" cy="405393"/>
              <a:chOff x="7202440" y="3569447"/>
              <a:chExt cx="709352" cy="570265"/>
            </a:xfrm>
          </p:grpSpPr>
          <p:sp>
            <p:nvSpPr>
              <p:cNvPr id="146" name="모서리가 둥근 직사각형 145">
                <a:extLst>
                  <a:ext uri="{FF2B5EF4-FFF2-40B4-BE49-F238E27FC236}">
                    <a16:creationId xmlns:a16="http://schemas.microsoft.com/office/drawing/2014/main" id="{4C994498-7DF1-ED95-7829-793B86519E37}"/>
                  </a:ext>
                </a:extLst>
              </p:cNvPr>
              <p:cNvSpPr/>
              <p:nvPr/>
            </p:nvSpPr>
            <p:spPr>
              <a:xfrm>
                <a:off x="7202440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147" name="삼각형 146">
                <a:extLst>
                  <a:ext uri="{FF2B5EF4-FFF2-40B4-BE49-F238E27FC236}">
                    <a16:creationId xmlns:a16="http://schemas.microsoft.com/office/drawing/2014/main" id="{27DD5D4B-764C-92DB-A8B3-00A3901027EF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F87BEC-4CB6-0A4A-0F39-2DF1080BCDBF}"/>
                </a:ext>
              </a:extLst>
            </p:cNvPr>
            <p:cNvGrpSpPr/>
            <p:nvPr/>
          </p:nvGrpSpPr>
          <p:grpSpPr>
            <a:xfrm>
              <a:off x="5010198" y="5171571"/>
              <a:ext cx="651294" cy="308256"/>
              <a:chOff x="2851030" y="2428407"/>
              <a:chExt cx="651294" cy="308256"/>
            </a:xfrm>
          </p:grpSpPr>
          <p:sp>
            <p:nvSpPr>
              <p:cNvPr id="149" name="양쪽 모서리가 둥근 사각형 148">
                <a:extLst>
                  <a:ext uri="{FF2B5EF4-FFF2-40B4-BE49-F238E27FC236}">
                    <a16:creationId xmlns:a16="http://schemas.microsoft.com/office/drawing/2014/main" id="{FAAE5FB7-E56F-B4F2-BB5F-F2058FE2769B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0" name="직사각형 149">
                <a:extLst>
                  <a:ext uri="{FF2B5EF4-FFF2-40B4-BE49-F238E27FC236}">
                    <a16:creationId xmlns:a16="http://schemas.microsoft.com/office/drawing/2014/main" id="{5B535009-8C7B-2046-0E2A-B73E68C4A04A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1" name="직사각형 150">
                <a:extLst>
                  <a:ext uri="{FF2B5EF4-FFF2-40B4-BE49-F238E27FC236}">
                    <a16:creationId xmlns:a16="http://schemas.microsoft.com/office/drawing/2014/main" id="{FEF73A6D-22F7-D24D-0642-32566B0B9006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2" name="직사각형 151">
                <a:extLst>
                  <a:ext uri="{FF2B5EF4-FFF2-40B4-BE49-F238E27FC236}">
                    <a16:creationId xmlns:a16="http://schemas.microsoft.com/office/drawing/2014/main" id="{E394F47A-B890-9615-FB66-B23314B2BD20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cxnSp>
          <p:nvCxnSpPr>
            <p:cNvPr id="164" name="직선 연결선[R] 163">
              <a:extLst>
                <a:ext uri="{FF2B5EF4-FFF2-40B4-BE49-F238E27FC236}">
                  <a16:creationId xmlns:a16="http://schemas.microsoft.com/office/drawing/2014/main" id="{C4438A90-B346-0A16-0B0A-D24F1577425B}"/>
                </a:ext>
              </a:extLst>
            </p:cNvPr>
            <p:cNvCxnSpPr>
              <a:cxnSpLocks/>
              <a:stCxn id="22" idx="2"/>
              <a:endCxn id="146" idx="0"/>
            </p:cNvCxnSpPr>
            <p:nvPr/>
          </p:nvCxnSpPr>
          <p:spPr>
            <a:xfrm>
              <a:off x="2603761" y="4182949"/>
              <a:ext cx="131957" cy="91100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직선 연결선[R] 167">
              <a:extLst>
                <a:ext uri="{FF2B5EF4-FFF2-40B4-BE49-F238E27FC236}">
                  <a16:creationId xmlns:a16="http://schemas.microsoft.com/office/drawing/2014/main" id="{EA94A9F1-C527-1E96-A162-34BC898CB123}"/>
                </a:ext>
              </a:extLst>
            </p:cNvPr>
            <p:cNvCxnSpPr>
              <a:cxnSpLocks/>
              <a:stCxn id="10" idx="1"/>
              <a:endCxn id="133" idx="3"/>
            </p:cNvCxnSpPr>
            <p:nvPr/>
          </p:nvCxnSpPr>
          <p:spPr>
            <a:xfrm flipH="1">
              <a:off x="3792970" y="4214389"/>
              <a:ext cx="789008" cy="95718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직선 연결선[R] 170">
              <a:extLst>
                <a:ext uri="{FF2B5EF4-FFF2-40B4-BE49-F238E27FC236}">
                  <a16:creationId xmlns:a16="http://schemas.microsoft.com/office/drawing/2014/main" id="{28A059BE-4823-6F67-317E-A3C623F72B9D}"/>
                </a:ext>
              </a:extLst>
            </p:cNvPr>
            <p:cNvCxnSpPr>
              <a:cxnSpLocks/>
              <a:stCxn id="10" idx="1"/>
              <a:endCxn id="138" idx="3"/>
            </p:cNvCxnSpPr>
            <p:nvPr/>
          </p:nvCxnSpPr>
          <p:spPr>
            <a:xfrm flipH="1">
              <a:off x="4578021" y="4214389"/>
              <a:ext cx="3957" cy="95718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직선 연결선[R] 175">
              <a:extLst>
                <a:ext uri="{FF2B5EF4-FFF2-40B4-BE49-F238E27FC236}">
                  <a16:creationId xmlns:a16="http://schemas.microsoft.com/office/drawing/2014/main" id="{62BFE424-C48B-1B69-19D2-6F924B7505F5}"/>
                </a:ext>
              </a:extLst>
            </p:cNvPr>
            <p:cNvCxnSpPr>
              <a:cxnSpLocks/>
              <a:stCxn id="10" idx="1"/>
              <a:endCxn id="149" idx="3"/>
            </p:cNvCxnSpPr>
            <p:nvPr/>
          </p:nvCxnSpPr>
          <p:spPr>
            <a:xfrm>
              <a:off x="4581978" y="4214389"/>
              <a:ext cx="753867" cy="95718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직선 연결선[R] 178">
              <a:extLst>
                <a:ext uri="{FF2B5EF4-FFF2-40B4-BE49-F238E27FC236}">
                  <a16:creationId xmlns:a16="http://schemas.microsoft.com/office/drawing/2014/main" id="{38C56956-1743-186B-4089-71DCCC1A2E48}"/>
                </a:ext>
              </a:extLst>
            </p:cNvPr>
            <p:cNvCxnSpPr>
              <a:cxnSpLocks/>
              <a:stCxn id="26" idx="2"/>
              <a:endCxn id="56" idx="0"/>
            </p:cNvCxnSpPr>
            <p:nvPr/>
          </p:nvCxnSpPr>
          <p:spPr>
            <a:xfrm flipH="1">
              <a:off x="6575400" y="4193141"/>
              <a:ext cx="241334" cy="93563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직선 연결선[R] 181">
              <a:extLst>
                <a:ext uri="{FF2B5EF4-FFF2-40B4-BE49-F238E27FC236}">
                  <a16:creationId xmlns:a16="http://schemas.microsoft.com/office/drawing/2014/main" id="{372D27CF-5AA1-6C68-E450-4D53C03B0ABA}"/>
                </a:ext>
              </a:extLst>
            </p:cNvPr>
            <p:cNvCxnSpPr>
              <a:cxnSpLocks/>
              <a:stCxn id="26" idx="2"/>
              <a:endCxn id="53" idx="0"/>
            </p:cNvCxnSpPr>
            <p:nvPr/>
          </p:nvCxnSpPr>
          <p:spPr>
            <a:xfrm>
              <a:off x="6816734" y="4193141"/>
              <a:ext cx="282028" cy="93056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직선 연결선[R] 184">
              <a:extLst>
                <a:ext uri="{FF2B5EF4-FFF2-40B4-BE49-F238E27FC236}">
                  <a16:creationId xmlns:a16="http://schemas.microsoft.com/office/drawing/2014/main" id="{D035670D-6BC7-8FE6-74DA-58B0024851A5}"/>
                </a:ext>
              </a:extLst>
            </p:cNvPr>
            <p:cNvCxnSpPr>
              <a:cxnSpLocks/>
              <a:stCxn id="30" idx="2"/>
              <a:endCxn id="44" idx="0"/>
            </p:cNvCxnSpPr>
            <p:nvPr/>
          </p:nvCxnSpPr>
          <p:spPr>
            <a:xfrm flipH="1">
              <a:off x="7841076" y="4182816"/>
              <a:ext cx="581295" cy="99846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연결선[R] 187">
              <a:extLst>
                <a:ext uri="{FF2B5EF4-FFF2-40B4-BE49-F238E27FC236}">
                  <a16:creationId xmlns:a16="http://schemas.microsoft.com/office/drawing/2014/main" id="{D1FB8E34-3D94-C5DE-0C40-72D85DC5F3BB}"/>
                </a:ext>
              </a:extLst>
            </p:cNvPr>
            <p:cNvCxnSpPr>
              <a:cxnSpLocks/>
              <a:stCxn id="30" idx="2"/>
              <a:endCxn id="50" idx="0"/>
            </p:cNvCxnSpPr>
            <p:nvPr/>
          </p:nvCxnSpPr>
          <p:spPr>
            <a:xfrm>
              <a:off x="8422371" y="4182816"/>
              <a:ext cx="0" cy="91114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직선 연결선[R] 190">
              <a:extLst>
                <a:ext uri="{FF2B5EF4-FFF2-40B4-BE49-F238E27FC236}">
                  <a16:creationId xmlns:a16="http://schemas.microsoft.com/office/drawing/2014/main" id="{86630AC2-399D-82AE-958F-D0B227C2EA83}"/>
                </a:ext>
              </a:extLst>
            </p:cNvPr>
            <p:cNvCxnSpPr>
              <a:cxnSpLocks/>
              <a:stCxn id="30" idx="2"/>
              <a:endCxn id="47" idx="0"/>
            </p:cNvCxnSpPr>
            <p:nvPr/>
          </p:nvCxnSpPr>
          <p:spPr>
            <a:xfrm>
              <a:off x="8422371" y="4182816"/>
              <a:ext cx="540096" cy="98875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직선 연결선[R] 193">
              <a:extLst>
                <a:ext uri="{FF2B5EF4-FFF2-40B4-BE49-F238E27FC236}">
                  <a16:creationId xmlns:a16="http://schemas.microsoft.com/office/drawing/2014/main" id="{0BE0A489-D6FE-C6D6-5135-9E996F519F2D}"/>
                </a:ext>
              </a:extLst>
            </p:cNvPr>
            <p:cNvCxnSpPr>
              <a:cxnSpLocks/>
              <a:stCxn id="35" idx="1"/>
              <a:endCxn id="59" idx="3"/>
            </p:cNvCxnSpPr>
            <p:nvPr/>
          </p:nvCxnSpPr>
          <p:spPr>
            <a:xfrm flipH="1">
              <a:off x="9680858" y="4148345"/>
              <a:ext cx="380985" cy="102322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직선 연결선[R] 197">
              <a:extLst>
                <a:ext uri="{FF2B5EF4-FFF2-40B4-BE49-F238E27FC236}">
                  <a16:creationId xmlns:a16="http://schemas.microsoft.com/office/drawing/2014/main" id="{D205FBD5-9750-23A2-CAC4-1C7E03A0A8BF}"/>
                </a:ext>
              </a:extLst>
            </p:cNvPr>
            <p:cNvCxnSpPr>
              <a:cxnSpLocks/>
              <a:stCxn id="35" idx="1"/>
              <a:endCxn id="128" idx="3"/>
            </p:cNvCxnSpPr>
            <p:nvPr/>
          </p:nvCxnSpPr>
          <p:spPr>
            <a:xfrm>
              <a:off x="10061843" y="4148345"/>
              <a:ext cx="440824" cy="102322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구부러진 연결선[U] 205">
            <a:extLst>
              <a:ext uri="{FF2B5EF4-FFF2-40B4-BE49-F238E27FC236}">
                <a16:creationId xmlns:a16="http://schemas.microsoft.com/office/drawing/2014/main" id="{76982A98-BD56-5B86-9050-783FC852CCCC}"/>
              </a:ext>
            </a:extLst>
          </p:cNvPr>
          <p:cNvCxnSpPr>
            <a:stCxn id="26" idx="0"/>
            <a:endCxn id="22" idx="0"/>
          </p:cNvCxnSpPr>
          <p:nvPr/>
        </p:nvCxnSpPr>
        <p:spPr>
          <a:xfrm rot="16200000" flipH="1" flipV="1">
            <a:off x="4384748" y="1579763"/>
            <a:ext cx="42617" cy="4212973"/>
          </a:xfrm>
          <a:prstGeom prst="curvedConnector3">
            <a:avLst>
              <a:gd name="adj1" fmla="val -1535735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구부러진 연결선[U] 207">
            <a:extLst>
              <a:ext uri="{FF2B5EF4-FFF2-40B4-BE49-F238E27FC236}">
                <a16:creationId xmlns:a16="http://schemas.microsoft.com/office/drawing/2014/main" id="{A82F0BF7-FDDA-D749-B7A8-01A71E5D8209}"/>
              </a:ext>
            </a:extLst>
          </p:cNvPr>
          <p:cNvCxnSpPr>
            <a:cxnSpLocks/>
            <a:stCxn id="26" idx="0"/>
            <a:endCxn id="10" idx="3"/>
          </p:cNvCxnSpPr>
          <p:nvPr/>
        </p:nvCxnSpPr>
        <p:spPr>
          <a:xfrm rot="16200000" flipH="1" flipV="1">
            <a:off x="5389576" y="2553153"/>
            <a:ext cx="11178" cy="2234756"/>
          </a:xfrm>
          <a:prstGeom prst="curvedConnector3">
            <a:avLst>
              <a:gd name="adj1" fmla="val -4286286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직선 연결선[R] 212">
            <a:extLst>
              <a:ext uri="{FF2B5EF4-FFF2-40B4-BE49-F238E27FC236}">
                <a16:creationId xmlns:a16="http://schemas.microsoft.com/office/drawing/2014/main" id="{56348A33-0A97-ABB2-9F34-45DD0B10AD19}"/>
              </a:ext>
            </a:extLst>
          </p:cNvPr>
          <p:cNvCxnSpPr>
            <a:stCxn id="22" idx="3"/>
            <a:endCxn id="10" idx="2"/>
          </p:cNvCxnSpPr>
          <p:nvPr/>
        </p:nvCxnSpPr>
        <p:spPr>
          <a:xfrm>
            <a:off x="2630619" y="3945254"/>
            <a:ext cx="1350597" cy="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직선 연결선[R] 213">
            <a:extLst>
              <a:ext uri="{FF2B5EF4-FFF2-40B4-BE49-F238E27FC236}">
                <a16:creationId xmlns:a16="http://schemas.microsoft.com/office/drawing/2014/main" id="{47F246B0-8AFD-A957-AF47-BD403A99586A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6794570" y="3929042"/>
            <a:ext cx="992561" cy="1607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직선 연결선[R] 216">
            <a:extLst>
              <a:ext uri="{FF2B5EF4-FFF2-40B4-BE49-F238E27FC236}">
                <a16:creationId xmlns:a16="http://schemas.microsoft.com/office/drawing/2014/main" id="{6720DEED-C75C-6D5A-2799-051DEDC1253F}"/>
              </a:ext>
            </a:extLst>
          </p:cNvPr>
          <p:cNvCxnSpPr>
            <a:cxnSpLocks/>
            <a:stCxn id="30" idx="3"/>
            <a:endCxn id="35" idx="2"/>
          </p:cNvCxnSpPr>
          <p:nvPr/>
        </p:nvCxnSpPr>
        <p:spPr>
          <a:xfrm flipV="1">
            <a:off x="8449229" y="3923075"/>
            <a:ext cx="980664" cy="2204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구부러진 연결선[U] 219">
            <a:extLst>
              <a:ext uri="{FF2B5EF4-FFF2-40B4-BE49-F238E27FC236}">
                <a16:creationId xmlns:a16="http://schemas.microsoft.com/office/drawing/2014/main" id="{92DF4217-3D9F-B78D-3635-392B3C979A1C}"/>
              </a:ext>
            </a:extLst>
          </p:cNvPr>
          <p:cNvCxnSpPr>
            <a:cxnSpLocks/>
            <a:stCxn id="35" idx="3"/>
            <a:endCxn id="26" idx="0"/>
          </p:cNvCxnSpPr>
          <p:nvPr/>
        </p:nvCxnSpPr>
        <p:spPr>
          <a:xfrm rot="16200000" flipV="1">
            <a:off x="8118667" y="2058819"/>
            <a:ext cx="32863" cy="3245109"/>
          </a:xfrm>
          <a:prstGeom prst="curvedConnector3">
            <a:avLst>
              <a:gd name="adj1" fmla="val 395396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82C2491-0403-9C06-F06B-B81FFCC5B4D3}"/>
              </a:ext>
            </a:extLst>
          </p:cNvPr>
          <p:cNvSpPr txBox="1"/>
          <p:nvPr/>
        </p:nvSpPr>
        <p:spPr>
          <a:xfrm>
            <a:off x="221673" y="6428509"/>
            <a:ext cx="7435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Chen, Tong, et al. "Dense x retrieval: What retrieval granularity should we use?." EMNLP (2024).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Google Shape;130;p26">
            <a:extLst>
              <a:ext uri="{FF2B5EF4-FFF2-40B4-BE49-F238E27FC236}">
                <a16:creationId xmlns:a16="http://schemas.microsoft.com/office/drawing/2014/main" id="{BF5B3669-6740-EA6B-3201-A8093F81CB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8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3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그룹 367">
            <a:extLst>
              <a:ext uri="{FF2B5EF4-FFF2-40B4-BE49-F238E27FC236}">
                <a16:creationId xmlns:a16="http://schemas.microsoft.com/office/drawing/2014/main" id="{7D421D51-E54C-0A84-104E-EAE4881869FB}"/>
              </a:ext>
            </a:extLst>
          </p:cNvPr>
          <p:cNvGrpSpPr/>
          <p:nvPr/>
        </p:nvGrpSpPr>
        <p:grpSpPr>
          <a:xfrm>
            <a:off x="303159" y="4941044"/>
            <a:ext cx="11585681" cy="930348"/>
            <a:chOff x="450809" y="3657666"/>
            <a:chExt cx="11585681" cy="930348"/>
          </a:xfrm>
        </p:grpSpPr>
        <p:sp>
          <p:nvSpPr>
            <p:cNvPr id="365" name="직사각형 364">
              <a:extLst>
                <a:ext uri="{FF2B5EF4-FFF2-40B4-BE49-F238E27FC236}">
                  <a16:creationId xmlns:a16="http://schemas.microsoft.com/office/drawing/2014/main" id="{08313FB8-F8F0-13C2-6DC3-619C15FD87F2}"/>
                </a:ext>
              </a:extLst>
            </p:cNvPr>
            <p:cNvSpPr/>
            <p:nvPr/>
          </p:nvSpPr>
          <p:spPr>
            <a:xfrm>
              <a:off x="1869433" y="3657666"/>
              <a:ext cx="8748432" cy="930287"/>
            </a:xfrm>
            <a:prstGeom prst="rect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366" name="직각 삼각형[R] 365">
              <a:extLst>
                <a:ext uri="{FF2B5EF4-FFF2-40B4-BE49-F238E27FC236}">
                  <a16:creationId xmlns:a16="http://schemas.microsoft.com/office/drawing/2014/main" id="{03DCD86A-A79A-AE6A-48E3-B33B5314E56E}"/>
                </a:ext>
              </a:extLst>
            </p:cNvPr>
            <p:cNvSpPr/>
            <p:nvPr/>
          </p:nvSpPr>
          <p:spPr>
            <a:xfrm rot="10800000">
              <a:off x="450809" y="3659867"/>
              <a:ext cx="1418624" cy="922384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  <p:sp>
          <p:nvSpPr>
            <p:cNvPr id="367" name="직각 삼각형[R] 366">
              <a:extLst>
                <a:ext uri="{FF2B5EF4-FFF2-40B4-BE49-F238E27FC236}">
                  <a16:creationId xmlns:a16="http://schemas.microsoft.com/office/drawing/2014/main" id="{555569D1-E96D-C30C-0FC8-53920BC919EC}"/>
                </a:ext>
              </a:extLst>
            </p:cNvPr>
            <p:cNvSpPr/>
            <p:nvPr/>
          </p:nvSpPr>
          <p:spPr>
            <a:xfrm>
              <a:off x="10617866" y="3665629"/>
              <a:ext cx="1418624" cy="922385"/>
            </a:xfrm>
            <a:prstGeom prst="rtTriangle">
              <a:avLst/>
            </a:prstGeom>
            <a:solidFill>
              <a:srgbClr val="E3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E3DEFF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2" name="Google Shape;182;p3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00050" y="1488283"/>
                <a:ext cx="11329987" cy="38838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/>
              <a:p>
                <a:pPr indent="-406400">
                  <a:spcBef>
                    <a:spcPts val="500"/>
                  </a:spcBef>
                  <a:buSzPts val="2000"/>
                </a:pPr>
                <a:r>
                  <a:rPr lang="en-US" altLang="ko-KR" sz="2000" b="1" dirty="0">
                    <a:solidFill>
                      <a:schemeClr val="tx1"/>
                    </a:solidFill>
                  </a:rPr>
                  <a:t>Node: </a:t>
                </a:r>
                <a:r>
                  <a:rPr lang="en-US" altLang="ko-KR" sz="2000" dirty="0">
                    <a:solidFill>
                      <a:schemeClr val="tx1"/>
                    </a:solidFill>
                  </a:rPr>
                  <a:t>component or subcomponent (e.g., sentence, row, image detection)</a:t>
                </a:r>
                <a:endParaRPr lang="en-US" altLang="ko-KR" sz="2000" b="1" dirty="0">
                  <a:solidFill>
                    <a:schemeClr val="tx1"/>
                  </a:solidFill>
                </a:endParaRPr>
              </a:p>
              <a:p>
                <a:pPr lvl="1">
                  <a:buSzPts val="2000"/>
                </a:pPr>
                <a:r>
                  <a:rPr lang="en-US" altLang="ko-KR" sz="1600" b="1" dirty="0">
                    <a:solidFill>
                      <a:schemeClr val="tx1"/>
                    </a:solidFill>
                  </a:rPr>
                  <a:t>Two layers</a:t>
                </a:r>
                <a:r>
                  <a:rPr lang="en-US" altLang="ko-KR" sz="1600" dirty="0">
                    <a:solidFill>
                      <a:schemeClr val="tx1"/>
                    </a:solidFill>
                  </a:rPr>
                  <a:t>: each layer contains nodes for different granularity (coarse-grained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ar-AE" sz="1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ar-AE" altLang="ko-K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ar-AE" altLang="ko-KR" sz="1600" dirty="0"/>
                  <a:t> </a:t>
                </a:r>
                <a:r>
                  <a:rPr lang="en-US" altLang="ko-KR" sz="1600" dirty="0">
                    <a:solidFill>
                      <a:schemeClr val="tx1"/>
                    </a:solidFill>
                  </a:rPr>
                  <a:t>vs fine-grained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ar-AE" sz="1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ar-AE" altLang="ko-KR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  <a:endParaRPr lang="ar-AE" sz="1600" dirty="0">
                  <a:solidFill>
                    <a:schemeClr val="tx1"/>
                  </a:solidFill>
                </a:endParaRPr>
              </a:p>
              <a:p>
                <a:pPr indent="-406400">
                  <a:spcBef>
                    <a:spcPts val="500"/>
                  </a:spcBef>
                  <a:buSzPts val="2000"/>
                </a:pPr>
                <a:r>
                  <a:rPr lang="en-US" altLang="ko-KR" sz="2000" b="1" dirty="0">
                    <a:solidFill>
                      <a:schemeClr val="tx1"/>
                    </a:solidFill>
                  </a:rPr>
                  <a:t>Edges: </a:t>
                </a:r>
              </a:p>
              <a:p>
                <a:pPr lvl="1">
                  <a:buSzPts val="2000"/>
                </a:pPr>
                <a:r>
                  <a:rPr lang="en-US" altLang="ko-KR" sz="1600" dirty="0">
                    <a:solidFill>
                      <a:schemeClr val="tx1"/>
                    </a:solidFill>
                  </a:rPr>
                  <a:t>Edges within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ar-AE" sz="1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ar-AE" altLang="ko-K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ar-AE" altLang="ko-KR" sz="1600" dirty="0">
                    <a:solidFill>
                      <a:schemeClr val="tx1"/>
                    </a:solidFill>
                  </a:rPr>
                  <a:t>: </a:t>
                </a:r>
                <a:r>
                  <a:rPr lang="en-US" altLang="ko-KR" sz="1600" dirty="0">
                    <a:solidFill>
                      <a:schemeClr val="tx1"/>
                    </a:solidFill>
                  </a:rPr>
                  <a:t>Expresses the hyperlink relationship and intra-document relationships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pPr lvl="1">
                  <a:buSzPts val="2000"/>
                </a:pPr>
                <a:r>
                  <a:rPr lang="en-US" altLang="ko-KR" sz="1600" dirty="0">
                    <a:solidFill>
                      <a:schemeClr val="tx1"/>
                    </a:solidFill>
                  </a:rPr>
                  <a:t>Edges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ar-AE" sz="1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ar-AE" altLang="ko-K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ar-AE" altLang="ko-KR" sz="1600" dirty="0"/>
                  <a:t> </a:t>
                </a:r>
                <a:r>
                  <a:rPr lang="en-US" altLang="ko-KR" sz="16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ar-AE" sz="1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ar-AE" altLang="ko-K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1600" dirty="0"/>
                  <a:t>:</a:t>
                </a:r>
                <a:r>
                  <a:rPr lang="ar-AE" altLang="ko-KR" sz="1600" dirty="0"/>
                  <a:t> </a:t>
                </a:r>
                <a:r>
                  <a:rPr lang="en-US" altLang="ko-KR" sz="1600" dirty="0">
                    <a:solidFill>
                      <a:schemeClr val="tx1"/>
                    </a:solidFill>
                  </a:rPr>
                  <a:t>Expresses hierarchical (component -&gt; subcomponent) relationships</a:t>
                </a:r>
              </a:p>
            </p:txBody>
          </p:sp>
        </mc:Choice>
        <mc:Fallback>
          <p:sp>
            <p:nvSpPr>
              <p:cNvPr id="182" name="Google Shape;182;p3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00050" y="1488283"/>
                <a:ext cx="11329987" cy="3883818"/>
              </a:xfrm>
              <a:prstGeom prst="rect">
                <a:avLst/>
              </a:prstGeom>
              <a:blipFill>
                <a:blip r:embed="rId3"/>
                <a:stretch>
                  <a:fillRect t="-3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Google Shape;184;p36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0049" y="162719"/>
                <a:ext cx="11329987" cy="1325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/>
              </a:bodyPr>
              <a:lstStyle/>
              <a:p>
                <a:pPr>
                  <a:buSzPts val="2000"/>
                </a:pPr>
                <a:r>
                  <a:rPr lang="ko-KR" sz="2200" dirty="0" err="1">
                    <a:solidFill>
                      <a:schemeClr val="tx1"/>
                    </a:solidFill>
                  </a:rPr>
                  <a:t>Key</a:t>
                </a:r>
                <a:r>
                  <a:rPr lang="ko-KR" sz="22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sz="2200" dirty="0">
                    <a:solidFill>
                      <a:schemeClr val="tx1"/>
                    </a:solidFill>
                  </a:rPr>
                  <a:t>Data Structure</a:t>
                </a:r>
                <a:br>
                  <a:rPr lang="en-US" altLang="ko-KR" dirty="0"/>
                </a:br>
                <a:r>
                  <a:rPr lang="en-US" altLang="ko-KR" dirty="0"/>
                  <a:t>Layered Component Graph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84" name="Google Shape;184;p3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0049" y="162719"/>
                <a:ext cx="11329987" cy="1325563"/>
              </a:xfrm>
              <a:prstGeom prst="rect">
                <a:avLst/>
              </a:prstGeom>
              <a:blipFill>
                <a:blip r:embed="rId4"/>
                <a:stretch>
                  <a:fillRect l="-2912" b="-198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그룹 39">
            <a:extLst>
              <a:ext uri="{FF2B5EF4-FFF2-40B4-BE49-F238E27FC236}">
                <a16:creationId xmlns:a16="http://schemas.microsoft.com/office/drawing/2014/main" id="{344E22EC-2F09-C56C-1E5E-425351C09AEE}"/>
              </a:ext>
            </a:extLst>
          </p:cNvPr>
          <p:cNvGrpSpPr/>
          <p:nvPr/>
        </p:nvGrpSpPr>
        <p:grpSpPr>
          <a:xfrm>
            <a:off x="1660576" y="4148345"/>
            <a:ext cx="8863547" cy="1365733"/>
            <a:chOff x="1964767" y="4148345"/>
            <a:chExt cx="8863547" cy="1365733"/>
          </a:xfrm>
        </p:grpSpPr>
        <p:cxnSp>
          <p:nvCxnSpPr>
            <p:cNvPr id="41" name="직선 연결선[R] 40">
              <a:extLst>
                <a:ext uri="{FF2B5EF4-FFF2-40B4-BE49-F238E27FC236}">
                  <a16:creationId xmlns:a16="http://schemas.microsoft.com/office/drawing/2014/main" id="{28CBD003-0385-C19C-65FB-DFF31A85ABE2}"/>
                </a:ext>
              </a:extLst>
            </p:cNvPr>
            <p:cNvCxnSpPr>
              <a:cxnSpLocks/>
              <a:stCxn id="19" idx="2"/>
              <a:endCxn id="135" idx="0"/>
            </p:cNvCxnSpPr>
            <p:nvPr/>
          </p:nvCxnSpPr>
          <p:spPr>
            <a:xfrm flipH="1">
              <a:off x="2154425" y="4182949"/>
              <a:ext cx="449336" cy="99833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790B0048-AA32-DDB9-F48F-EEB682F12FB2}"/>
                </a:ext>
              </a:extLst>
            </p:cNvPr>
            <p:cNvGrpSpPr/>
            <p:nvPr/>
          </p:nvGrpSpPr>
          <p:grpSpPr>
            <a:xfrm>
              <a:off x="7651418" y="5181279"/>
              <a:ext cx="379316" cy="324209"/>
              <a:chOff x="6527891" y="3650631"/>
              <a:chExt cx="572212" cy="489081"/>
            </a:xfrm>
          </p:grpSpPr>
          <p:sp>
            <p:nvSpPr>
              <p:cNvPr id="161" name="모서리가 둥근 직사각형 160">
                <a:extLst>
                  <a:ext uri="{FF2B5EF4-FFF2-40B4-BE49-F238E27FC236}">
                    <a16:creationId xmlns:a16="http://schemas.microsoft.com/office/drawing/2014/main" id="{483F3C24-8CE4-CBCA-9EE6-649DA3360546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62" name="삼각형 161">
                <a:extLst>
                  <a:ext uri="{FF2B5EF4-FFF2-40B4-BE49-F238E27FC236}">
                    <a16:creationId xmlns:a16="http://schemas.microsoft.com/office/drawing/2014/main" id="{82852F63-FF07-0245-B0A1-EE01A7E8C277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549D66B1-F2CE-67E1-B0B6-9AD9DA489BD0}"/>
                </a:ext>
              </a:extLst>
            </p:cNvPr>
            <p:cNvGrpSpPr/>
            <p:nvPr/>
          </p:nvGrpSpPr>
          <p:grpSpPr>
            <a:xfrm>
              <a:off x="8795621" y="5171571"/>
              <a:ext cx="333691" cy="322212"/>
              <a:chOff x="8025081" y="3750663"/>
              <a:chExt cx="402908" cy="389048"/>
            </a:xfrm>
          </p:grpSpPr>
          <p:sp>
            <p:nvSpPr>
              <p:cNvPr id="159" name="모서리가 둥근 직사각형 158">
                <a:extLst>
                  <a:ext uri="{FF2B5EF4-FFF2-40B4-BE49-F238E27FC236}">
                    <a16:creationId xmlns:a16="http://schemas.microsoft.com/office/drawing/2014/main" id="{5D6906ED-1902-88AE-4DD7-2494343AF43E}"/>
                  </a:ext>
                </a:extLst>
              </p:cNvPr>
              <p:cNvSpPr/>
              <p:nvPr/>
            </p:nvSpPr>
            <p:spPr>
              <a:xfrm>
                <a:off x="8025081" y="3750663"/>
                <a:ext cx="402908" cy="389048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60" name="타원 159">
                <a:extLst>
                  <a:ext uri="{FF2B5EF4-FFF2-40B4-BE49-F238E27FC236}">
                    <a16:creationId xmlns:a16="http://schemas.microsoft.com/office/drawing/2014/main" id="{40F955FF-72BA-D3D8-ABAA-3526A4808945}"/>
                  </a:ext>
                </a:extLst>
              </p:cNvPr>
              <p:cNvSpPr/>
              <p:nvPr/>
            </p:nvSpPr>
            <p:spPr>
              <a:xfrm>
                <a:off x="8104841" y="3843234"/>
                <a:ext cx="185419" cy="185419"/>
              </a:xfrm>
              <a:prstGeom prst="ellips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06C2145C-1F61-FF26-C6F9-879418BFDB2B}"/>
                </a:ext>
              </a:extLst>
            </p:cNvPr>
            <p:cNvGrpSpPr/>
            <p:nvPr/>
          </p:nvGrpSpPr>
          <p:grpSpPr>
            <a:xfrm>
              <a:off x="8170237" y="5093956"/>
              <a:ext cx="504268" cy="405393"/>
              <a:chOff x="7202443" y="3569447"/>
              <a:chExt cx="709352" cy="570265"/>
            </a:xfrm>
          </p:grpSpPr>
          <p:sp>
            <p:nvSpPr>
              <p:cNvPr id="157" name="모서리가 둥근 직사각형 156">
                <a:extLst>
                  <a:ext uri="{FF2B5EF4-FFF2-40B4-BE49-F238E27FC236}">
                    <a16:creationId xmlns:a16="http://schemas.microsoft.com/office/drawing/2014/main" id="{B11A7475-AADD-F254-64B3-E36290F68047}"/>
                  </a:ext>
                </a:extLst>
              </p:cNvPr>
              <p:cNvSpPr/>
              <p:nvPr/>
            </p:nvSpPr>
            <p:spPr>
              <a:xfrm>
                <a:off x="7202443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158" name="삼각형 157">
                <a:extLst>
                  <a:ext uri="{FF2B5EF4-FFF2-40B4-BE49-F238E27FC236}">
                    <a16:creationId xmlns:a16="http://schemas.microsoft.com/office/drawing/2014/main" id="{3C445FA7-80F1-A0F5-0BD7-8454AFC92526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C7E051D3-1E73-E5FB-AAF7-7C44F49A00FD}"/>
                </a:ext>
              </a:extLst>
            </p:cNvPr>
            <p:cNvGrpSpPr/>
            <p:nvPr/>
          </p:nvGrpSpPr>
          <p:grpSpPr>
            <a:xfrm>
              <a:off x="6875917" y="5123706"/>
              <a:ext cx="445689" cy="385298"/>
              <a:chOff x="1362075" y="-518319"/>
              <a:chExt cx="487373" cy="421333"/>
            </a:xfrm>
          </p:grpSpPr>
          <p:sp>
            <p:nvSpPr>
              <p:cNvPr id="155" name="모서리가 둥근 직사각형 154">
                <a:extLst>
                  <a:ext uri="{FF2B5EF4-FFF2-40B4-BE49-F238E27FC236}">
                    <a16:creationId xmlns:a16="http://schemas.microsoft.com/office/drawing/2014/main" id="{F619975C-80BC-8E36-EC2A-CFB86A98DD23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156" name="직선 연결선[R] 155">
                <a:extLst>
                  <a:ext uri="{FF2B5EF4-FFF2-40B4-BE49-F238E27FC236}">
                    <a16:creationId xmlns:a16="http://schemas.microsoft.com/office/drawing/2014/main" id="{F41DEE7F-6970-9764-48B0-0151712CC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A3FF9D2F-674A-4525-891C-AD129A70C043}"/>
                </a:ext>
              </a:extLst>
            </p:cNvPr>
            <p:cNvGrpSpPr/>
            <p:nvPr/>
          </p:nvGrpSpPr>
          <p:grpSpPr>
            <a:xfrm>
              <a:off x="6352555" y="5128780"/>
              <a:ext cx="445689" cy="385298"/>
              <a:chOff x="1362075" y="-518319"/>
              <a:chExt cx="487373" cy="421333"/>
            </a:xfrm>
          </p:grpSpPr>
          <p:sp>
            <p:nvSpPr>
              <p:cNvPr id="153" name="모서리가 둥근 직사각형 152">
                <a:extLst>
                  <a:ext uri="{FF2B5EF4-FFF2-40B4-BE49-F238E27FC236}">
                    <a16:creationId xmlns:a16="http://schemas.microsoft.com/office/drawing/2014/main" id="{8DE58FD0-D3C8-7DA2-B139-9115CA6FD0ED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154" name="직선 연결선[R] 153">
                <a:extLst>
                  <a:ext uri="{FF2B5EF4-FFF2-40B4-BE49-F238E27FC236}">
                    <a16:creationId xmlns:a16="http://schemas.microsoft.com/office/drawing/2014/main" id="{BA9D8A2E-B089-6597-DE8E-BD03072BA2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5519CA7F-3C45-3345-B160-8B5416CEA4D3}"/>
                </a:ext>
              </a:extLst>
            </p:cNvPr>
            <p:cNvGrpSpPr/>
            <p:nvPr/>
          </p:nvGrpSpPr>
          <p:grpSpPr>
            <a:xfrm>
              <a:off x="9355211" y="5171571"/>
              <a:ext cx="651294" cy="308256"/>
              <a:chOff x="2851030" y="2428407"/>
              <a:chExt cx="651294" cy="308256"/>
            </a:xfrm>
          </p:grpSpPr>
          <p:sp>
            <p:nvSpPr>
              <p:cNvPr id="149" name="양쪽 모서리가 둥근 사각형 148">
                <a:extLst>
                  <a:ext uri="{FF2B5EF4-FFF2-40B4-BE49-F238E27FC236}">
                    <a16:creationId xmlns:a16="http://schemas.microsoft.com/office/drawing/2014/main" id="{9F1C713C-CC87-C4C9-E5A4-EABB3DC43719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0" name="직사각형 149">
                <a:extLst>
                  <a:ext uri="{FF2B5EF4-FFF2-40B4-BE49-F238E27FC236}">
                    <a16:creationId xmlns:a16="http://schemas.microsoft.com/office/drawing/2014/main" id="{EA5EC427-1CBD-F81D-A992-7DC0BDFF544B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1" name="직사각형 150">
                <a:extLst>
                  <a:ext uri="{FF2B5EF4-FFF2-40B4-BE49-F238E27FC236}">
                    <a16:creationId xmlns:a16="http://schemas.microsoft.com/office/drawing/2014/main" id="{0C503093-102D-7EC6-8CEB-B7B817246799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2" name="직사각형 151">
                <a:extLst>
                  <a:ext uri="{FF2B5EF4-FFF2-40B4-BE49-F238E27FC236}">
                    <a16:creationId xmlns:a16="http://schemas.microsoft.com/office/drawing/2014/main" id="{64924D98-5553-3623-FEC4-A4154A90F437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D456AA6E-D201-61B1-0BF0-B045D4D7688F}"/>
                </a:ext>
              </a:extLst>
            </p:cNvPr>
            <p:cNvGrpSpPr/>
            <p:nvPr/>
          </p:nvGrpSpPr>
          <p:grpSpPr>
            <a:xfrm>
              <a:off x="10177020" y="5171571"/>
              <a:ext cx="651294" cy="308256"/>
              <a:chOff x="2851030" y="2428407"/>
              <a:chExt cx="651294" cy="308256"/>
            </a:xfrm>
          </p:grpSpPr>
          <p:sp>
            <p:nvSpPr>
              <p:cNvPr id="145" name="양쪽 모서리가 둥근 사각형 144">
                <a:extLst>
                  <a:ext uri="{FF2B5EF4-FFF2-40B4-BE49-F238E27FC236}">
                    <a16:creationId xmlns:a16="http://schemas.microsoft.com/office/drawing/2014/main" id="{365D6702-D18A-5031-151D-B70E6EF11C1C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60B421DD-7AFB-8530-D365-7C9349642897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95FAE96E-8C1F-142F-50D3-28A69115DCC3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8" name="직사각형 147">
                <a:extLst>
                  <a:ext uri="{FF2B5EF4-FFF2-40B4-BE49-F238E27FC236}">
                    <a16:creationId xmlns:a16="http://schemas.microsoft.com/office/drawing/2014/main" id="{7BC5E7C9-6DB4-728E-3B56-818F5AAC7BCC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5BD6D176-CF66-1316-D626-4BE25294ADB0}"/>
                </a:ext>
              </a:extLst>
            </p:cNvPr>
            <p:cNvGrpSpPr/>
            <p:nvPr/>
          </p:nvGrpSpPr>
          <p:grpSpPr>
            <a:xfrm>
              <a:off x="3467323" y="5171571"/>
              <a:ext cx="651294" cy="308256"/>
              <a:chOff x="2851030" y="2428407"/>
              <a:chExt cx="651294" cy="308256"/>
            </a:xfrm>
          </p:grpSpPr>
          <p:sp>
            <p:nvSpPr>
              <p:cNvPr id="141" name="양쪽 모서리가 둥근 사각형 140">
                <a:extLst>
                  <a:ext uri="{FF2B5EF4-FFF2-40B4-BE49-F238E27FC236}">
                    <a16:creationId xmlns:a16="http://schemas.microsoft.com/office/drawing/2014/main" id="{E3CBD9D8-8252-D583-DA93-9A345F09F85D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32171E92-423F-B8BB-4292-770233DEE734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D58364B9-C04C-4AF1-FCA2-EFFD7E76CE00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35B3553F-5811-ED16-3E91-30A10ACD34B8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E78EBC6F-BB25-E4F7-958E-2B0D315C3FE0}"/>
                </a:ext>
              </a:extLst>
            </p:cNvPr>
            <p:cNvGrpSpPr/>
            <p:nvPr/>
          </p:nvGrpSpPr>
          <p:grpSpPr>
            <a:xfrm>
              <a:off x="4252374" y="5171571"/>
              <a:ext cx="651294" cy="308256"/>
              <a:chOff x="2851030" y="2428407"/>
              <a:chExt cx="651294" cy="308256"/>
            </a:xfrm>
          </p:grpSpPr>
          <p:sp>
            <p:nvSpPr>
              <p:cNvPr id="137" name="양쪽 모서리가 둥근 사각형 136">
                <a:extLst>
                  <a:ext uri="{FF2B5EF4-FFF2-40B4-BE49-F238E27FC236}">
                    <a16:creationId xmlns:a16="http://schemas.microsoft.com/office/drawing/2014/main" id="{B6CAB632-83D3-3658-14D1-B259DE4BE24B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8" name="직사각형 137">
                <a:extLst>
                  <a:ext uri="{FF2B5EF4-FFF2-40B4-BE49-F238E27FC236}">
                    <a16:creationId xmlns:a16="http://schemas.microsoft.com/office/drawing/2014/main" id="{12531EC1-755C-5A00-E9C9-460948BF8993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73794686-1F08-FAA6-BD0F-98BD10956DB3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BAD3A807-130E-BB10-241A-EEB957611A36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DF8CB51E-9EC6-3C97-DB3B-13227A58C227}"/>
                </a:ext>
              </a:extLst>
            </p:cNvPr>
            <p:cNvGrpSpPr/>
            <p:nvPr/>
          </p:nvGrpSpPr>
          <p:grpSpPr>
            <a:xfrm>
              <a:off x="1964767" y="5181279"/>
              <a:ext cx="379316" cy="324209"/>
              <a:chOff x="6527891" y="3650631"/>
              <a:chExt cx="572212" cy="489081"/>
            </a:xfrm>
          </p:grpSpPr>
          <p:sp>
            <p:nvSpPr>
              <p:cNvPr id="135" name="모서리가 둥근 직사각형 134">
                <a:extLst>
                  <a:ext uri="{FF2B5EF4-FFF2-40B4-BE49-F238E27FC236}">
                    <a16:creationId xmlns:a16="http://schemas.microsoft.com/office/drawing/2014/main" id="{82429FAE-67AB-BA10-9F32-34B4B0C3483E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6" name="삼각형 135">
                <a:extLst>
                  <a:ext uri="{FF2B5EF4-FFF2-40B4-BE49-F238E27FC236}">
                    <a16:creationId xmlns:a16="http://schemas.microsoft.com/office/drawing/2014/main" id="{74D5CBE4-B9EA-4DB5-6CA5-871995E00DCD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26D35FB1-36C0-C173-1736-1F431D82811A}"/>
                </a:ext>
              </a:extLst>
            </p:cNvPr>
            <p:cNvGrpSpPr/>
            <p:nvPr/>
          </p:nvGrpSpPr>
          <p:grpSpPr>
            <a:xfrm>
              <a:off x="2483584" y="5093956"/>
              <a:ext cx="504268" cy="405393"/>
              <a:chOff x="7202440" y="3569447"/>
              <a:chExt cx="709352" cy="570265"/>
            </a:xfrm>
          </p:grpSpPr>
          <p:sp>
            <p:nvSpPr>
              <p:cNvPr id="133" name="모서리가 둥근 직사각형 132">
                <a:extLst>
                  <a:ext uri="{FF2B5EF4-FFF2-40B4-BE49-F238E27FC236}">
                    <a16:creationId xmlns:a16="http://schemas.microsoft.com/office/drawing/2014/main" id="{3A473EDE-D373-ABAF-BD67-BA0798632F48}"/>
                  </a:ext>
                </a:extLst>
              </p:cNvPr>
              <p:cNvSpPr/>
              <p:nvPr/>
            </p:nvSpPr>
            <p:spPr>
              <a:xfrm>
                <a:off x="7202440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134" name="삼각형 133">
                <a:extLst>
                  <a:ext uri="{FF2B5EF4-FFF2-40B4-BE49-F238E27FC236}">
                    <a16:creationId xmlns:a16="http://schemas.microsoft.com/office/drawing/2014/main" id="{B2F89259-1F41-A65F-90AA-2A8C8D76C79D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55DB9E56-0FDF-9E5E-2437-1B385497877E}"/>
                </a:ext>
              </a:extLst>
            </p:cNvPr>
            <p:cNvGrpSpPr/>
            <p:nvPr/>
          </p:nvGrpSpPr>
          <p:grpSpPr>
            <a:xfrm>
              <a:off x="5010198" y="5171571"/>
              <a:ext cx="651294" cy="308256"/>
              <a:chOff x="2851030" y="2428407"/>
              <a:chExt cx="651294" cy="308256"/>
            </a:xfrm>
          </p:grpSpPr>
          <p:sp>
            <p:nvSpPr>
              <p:cNvPr id="129" name="양쪽 모서리가 둥근 사각형 128">
                <a:extLst>
                  <a:ext uri="{FF2B5EF4-FFF2-40B4-BE49-F238E27FC236}">
                    <a16:creationId xmlns:a16="http://schemas.microsoft.com/office/drawing/2014/main" id="{F302DBE3-0EBA-B74F-0137-2A2B2745BB9C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0" name="직사각형 129">
                <a:extLst>
                  <a:ext uri="{FF2B5EF4-FFF2-40B4-BE49-F238E27FC236}">
                    <a16:creationId xmlns:a16="http://schemas.microsoft.com/office/drawing/2014/main" id="{FF025A71-D830-0856-71EE-7198182C2AB7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1" name="직사각형 130">
                <a:extLst>
                  <a:ext uri="{FF2B5EF4-FFF2-40B4-BE49-F238E27FC236}">
                    <a16:creationId xmlns:a16="http://schemas.microsoft.com/office/drawing/2014/main" id="{86B0E9FA-F519-564A-97E9-6F9979E9218E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2" name="직사각형 131">
                <a:extLst>
                  <a:ext uri="{FF2B5EF4-FFF2-40B4-BE49-F238E27FC236}">
                    <a16:creationId xmlns:a16="http://schemas.microsoft.com/office/drawing/2014/main" id="{EAFFBC5A-9D0F-0443-AC66-EAE2BC6F71B1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cxnSp>
          <p:nvCxnSpPr>
            <p:cNvPr id="54" name="직선 연결선[R] 53">
              <a:extLst>
                <a:ext uri="{FF2B5EF4-FFF2-40B4-BE49-F238E27FC236}">
                  <a16:creationId xmlns:a16="http://schemas.microsoft.com/office/drawing/2014/main" id="{4BA07F83-738F-0E59-054C-54DC84386BEA}"/>
                </a:ext>
              </a:extLst>
            </p:cNvPr>
            <p:cNvCxnSpPr>
              <a:cxnSpLocks/>
              <a:stCxn id="19" idx="2"/>
              <a:endCxn id="133" idx="0"/>
            </p:cNvCxnSpPr>
            <p:nvPr/>
          </p:nvCxnSpPr>
          <p:spPr>
            <a:xfrm>
              <a:off x="2603761" y="4182949"/>
              <a:ext cx="131957" cy="91100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[R] 54">
              <a:extLst>
                <a:ext uri="{FF2B5EF4-FFF2-40B4-BE49-F238E27FC236}">
                  <a16:creationId xmlns:a16="http://schemas.microsoft.com/office/drawing/2014/main" id="{417183BD-A767-F79F-2BAF-8B8DB708D64F}"/>
                </a:ext>
              </a:extLst>
            </p:cNvPr>
            <p:cNvCxnSpPr>
              <a:cxnSpLocks/>
              <a:stCxn id="8" idx="1"/>
              <a:endCxn id="141" idx="3"/>
            </p:cNvCxnSpPr>
            <p:nvPr/>
          </p:nvCxnSpPr>
          <p:spPr>
            <a:xfrm flipH="1">
              <a:off x="3792970" y="4214389"/>
              <a:ext cx="789008" cy="95718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[R] 55">
              <a:extLst>
                <a:ext uri="{FF2B5EF4-FFF2-40B4-BE49-F238E27FC236}">
                  <a16:creationId xmlns:a16="http://schemas.microsoft.com/office/drawing/2014/main" id="{B3F8C235-F0EE-5E06-DF28-E04674CB350C}"/>
                </a:ext>
              </a:extLst>
            </p:cNvPr>
            <p:cNvCxnSpPr>
              <a:cxnSpLocks/>
              <a:stCxn id="8" idx="1"/>
              <a:endCxn id="137" idx="3"/>
            </p:cNvCxnSpPr>
            <p:nvPr/>
          </p:nvCxnSpPr>
          <p:spPr>
            <a:xfrm flipH="1">
              <a:off x="4578021" y="4214389"/>
              <a:ext cx="3957" cy="95718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[R] 56">
              <a:extLst>
                <a:ext uri="{FF2B5EF4-FFF2-40B4-BE49-F238E27FC236}">
                  <a16:creationId xmlns:a16="http://schemas.microsoft.com/office/drawing/2014/main" id="{1DDECF6A-2B43-C44F-27A1-C73DB561441D}"/>
                </a:ext>
              </a:extLst>
            </p:cNvPr>
            <p:cNvCxnSpPr>
              <a:cxnSpLocks/>
              <a:stCxn id="8" idx="1"/>
              <a:endCxn id="129" idx="3"/>
            </p:cNvCxnSpPr>
            <p:nvPr/>
          </p:nvCxnSpPr>
          <p:spPr>
            <a:xfrm>
              <a:off x="4581978" y="4214389"/>
              <a:ext cx="753867" cy="95718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[R] 57">
              <a:extLst>
                <a:ext uri="{FF2B5EF4-FFF2-40B4-BE49-F238E27FC236}">
                  <a16:creationId xmlns:a16="http://schemas.microsoft.com/office/drawing/2014/main" id="{B9CF9D5A-BCF7-104C-FB2B-9BEB4C5A3A91}"/>
                </a:ext>
              </a:extLst>
            </p:cNvPr>
            <p:cNvCxnSpPr>
              <a:cxnSpLocks/>
              <a:stCxn id="23" idx="2"/>
              <a:endCxn id="153" idx="0"/>
            </p:cNvCxnSpPr>
            <p:nvPr/>
          </p:nvCxnSpPr>
          <p:spPr>
            <a:xfrm flipH="1">
              <a:off x="6575400" y="4193141"/>
              <a:ext cx="241334" cy="93563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[R] 58">
              <a:extLst>
                <a:ext uri="{FF2B5EF4-FFF2-40B4-BE49-F238E27FC236}">
                  <a16:creationId xmlns:a16="http://schemas.microsoft.com/office/drawing/2014/main" id="{A468BF5B-42EC-3623-C966-845E9AD011F8}"/>
                </a:ext>
              </a:extLst>
            </p:cNvPr>
            <p:cNvCxnSpPr>
              <a:cxnSpLocks/>
              <a:stCxn id="23" idx="2"/>
              <a:endCxn id="155" idx="0"/>
            </p:cNvCxnSpPr>
            <p:nvPr/>
          </p:nvCxnSpPr>
          <p:spPr>
            <a:xfrm>
              <a:off x="6816734" y="4193141"/>
              <a:ext cx="282028" cy="93056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[R] 59">
              <a:extLst>
                <a:ext uri="{FF2B5EF4-FFF2-40B4-BE49-F238E27FC236}">
                  <a16:creationId xmlns:a16="http://schemas.microsoft.com/office/drawing/2014/main" id="{AB1B24BB-56C0-566A-62CD-B3ABC5FF8EE4}"/>
                </a:ext>
              </a:extLst>
            </p:cNvPr>
            <p:cNvCxnSpPr>
              <a:cxnSpLocks/>
              <a:stCxn id="27" idx="2"/>
              <a:endCxn id="161" idx="0"/>
            </p:cNvCxnSpPr>
            <p:nvPr/>
          </p:nvCxnSpPr>
          <p:spPr>
            <a:xfrm flipH="1">
              <a:off x="7841076" y="4182816"/>
              <a:ext cx="581295" cy="99846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[R] 60">
              <a:extLst>
                <a:ext uri="{FF2B5EF4-FFF2-40B4-BE49-F238E27FC236}">
                  <a16:creationId xmlns:a16="http://schemas.microsoft.com/office/drawing/2014/main" id="{8E2EEB13-66DF-39EB-228A-35E078E59D29}"/>
                </a:ext>
              </a:extLst>
            </p:cNvPr>
            <p:cNvCxnSpPr>
              <a:cxnSpLocks/>
              <a:stCxn id="27" idx="2"/>
              <a:endCxn id="157" idx="0"/>
            </p:cNvCxnSpPr>
            <p:nvPr/>
          </p:nvCxnSpPr>
          <p:spPr>
            <a:xfrm>
              <a:off x="8422371" y="4182816"/>
              <a:ext cx="0" cy="91114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[R] 61">
              <a:extLst>
                <a:ext uri="{FF2B5EF4-FFF2-40B4-BE49-F238E27FC236}">
                  <a16:creationId xmlns:a16="http://schemas.microsoft.com/office/drawing/2014/main" id="{D3E61CEB-76EF-EC86-D284-A146A6E9CBD3}"/>
                </a:ext>
              </a:extLst>
            </p:cNvPr>
            <p:cNvCxnSpPr>
              <a:cxnSpLocks/>
              <a:stCxn id="27" idx="2"/>
              <a:endCxn id="159" idx="0"/>
            </p:cNvCxnSpPr>
            <p:nvPr/>
          </p:nvCxnSpPr>
          <p:spPr>
            <a:xfrm>
              <a:off x="8422371" y="4182816"/>
              <a:ext cx="540096" cy="98875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[R] 62">
              <a:extLst>
                <a:ext uri="{FF2B5EF4-FFF2-40B4-BE49-F238E27FC236}">
                  <a16:creationId xmlns:a16="http://schemas.microsoft.com/office/drawing/2014/main" id="{D32C035F-9E31-889D-566F-68E4D767E9E4}"/>
                </a:ext>
              </a:extLst>
            </p:cNvPr>
            <p:cNvCxnSpPr>
              <a:cxnSpLocks/>
              <a:stCxn id="32" idx="1"/>
              <a:endCxn id="149" idx="3"/>
            </p:cNvCxnSpPr>
            <p:nvPr/>
          </p:nvCxnSpPr>
          <p:spPr>
            <a:xfrm flipH="1">
              <a:off x="9680858" y="4148345"/>
              <a:ext cx="380985" cy="102322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직선 연결선[R] 127">
              <a:extLst>
                <a:ext uri="{FF2B5EF4-FFF2-40B4-BE49-F238E27FC236}">
                  <a16:creationId xmlns:a16="http://schemas.microsoft.com/office/drawing/2014/main" id="{6EC2F14F-83CA-5455-529F-EEA8449EFB9E}"/>
                </a:ext>
              </a:extLst>
            </p:cNvPr>
            <p:cNvCxnSpPr>
              <a:cxnSpLocks/>
              <a:stCxn id="32" idx="1"/>
              <a:endCxn id="145" idx="3"/>
            </p:cNvCxnSpPr>
            <p:nvPr/>
          </p:nvCxnSpPr>
          <p:spPr>
            <a:xfrm>
              <a:off x="10061843" y="4148345"/>
              <a:ext cx="440824" cy="102322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그룹 172">
            <a:extLst>
              <a:ext uri="{FF2B5EF4-FFF2-40B4-BE49-F238E27FC236}">
                <a16:creationId xmlns:a16="http://schemas.microsoft.com/office/drawing/2014/main" id="{A38D653B-B579-180E-95C5-655CC7331BB4}"/>
              </a:ext>
            </a:extLst>
          </p:cNvPr>
          <p:cNvGrpSpPr/>
          <p:nvPr/>
        </p:nvGrpSpPr>
        <p:grpSpPr>
          <a:xfrm>
            <a:off x="1115623" y="3487286"/>
            <a:ext cx="10161968" cy="939045"/>
            <a:chOff x="1115623" y="3487286"/>
            <a:chExt cx="10161968" cy="939045"/>
          </a:xfrm>
        </p:grpSpPr>
        <p:sp>
          <p:nvSpPr>
            <p:cNvPr id="3" name="모서리가 둥근 직사각형 2">
              <a:extLst>
                <a:ext uri="{FF2B5EF4-FFF2-40B4-BE49-F238E27FC236}">
                  <a16:creationId xmlns:a16="http://schemas.microsoft.com/office/drawing/2014/main" id="{6A58A1CB-F55A-FF75-7621-7F8397D497E7}"/>
                </a:ext>
              </a:extLst>
            </p:cNvPr>
            <p:cNvSpPr/>
            <p:nvPr/>
          </p:nvSpPr>
          <p:spPr>
            <a:xfrm>
              <a:off x="5968759" y="3487286"/>
              <a:ext cx="4674798" cy="939045"/>
            </a:xfrm>
            <a:prstGeom prst="roundRect">
              <a:avLst>
                <a:gd name="adj" fmla="val 9305"/>
              </a:avLst>
            </a:prstGeom>
            <a:noFill/>
            <a:ln w="28575">
              <a:solidFill>
                <a:srgbClr val="AD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868D348-E8D6-0796-D46A-60C7DF613FBA}"/>
                    </a:ext>
                  </a:extLst>
                </p:cNvPr>
                <p:cNvSpPr txBox="1"/>
                <p:nvPr/>
              </p:nvSpPr>
              <p:spPr>
                <a:xfrm>
                  <a:off x="1115623" y="3529349"/>
                  <a:ext cx="272735" cy="4264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3000" i="1">
                                <a:solidFill>
                                  <a:srgbClr val="AE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3000" i="1">
                                <a:solidFill>
                                  <a:srgbClr val="AE33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ko-KR" sz="3000" i="1">
                                <a:solidFill>
                                  <a:srgbClr val="AE33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ko-KR" altLang="en-US" sz="3000" dirty="0">
                    <a:solidFill>
                      <a:srgbClr val="AE33FF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868D348-E8D6-0796-D46A-60C7DF613F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23" y="3529349"/>
                  <a:ext cx="272735" cy="426426"/>
                </a:xfrm>
                <a:prstGeom prst="rect">
                  <a:avLst/>
                </a:prstGeom>
                <a:blipFill>
                  <a:blip r:embed="rId5"/>
                  <a:stretch>
                    <a:fillRect l="-43478" r="-73913" b="-2571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84DCA9-0B2C-04DA-6232-DAA260FA26EA}"/>
                    </a:ext>
                  </a:extLst>
                </p:cNvPr>
                <p:cNvSpPr txBox="1"/>
                <p:nvPr/>
              </p:nvSpPr>
              <p:spPr>
                <a:xfrm>
                  <a:off x="10759948" y="3511730"/>
                  <a:ext cx="517643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ko-KR" sz="3000" i="1">
                                <a:solidFill>
                                  <a:srgbClr val="AE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sz="3000" i="1">
                                <a:solidFill>
                                  <a:srgbClr val="AE33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ko-KR" sz="3000" i="1">
                                <a:solidFill>
                                  <a:srgbClr val="AE33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ko-KR" altLang="en-US" sz="3000" dirty="0">
                    <a:solidFill>
                      <a:srgbClr val="AE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84DCA9-0B2C-04DA-6232-DAA260FA2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9948" y="3511730"/>
                  <a:ext cx="517643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6667" r="-2381" b="-1621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모서리가 둥근 직사각형 5">
              <a:extLst>
                <a:ext uri="{FF2B5EF4-FFF2-40B4-BE49-F238E27FC236}">
                  <a16:creationId xmlns:a16="http://schemas.microsoft.com/office/drawing/2014/main" id="{2278B617-4027-EF63-DFEA-C11A182D108C}"/>
                </a:ext>
              </a:extLst>
            </p:cNvPr>
            <p:cNvSpPr/>
            <p:nvPr/>
          </p:nvSpPr>
          <p:spPr>
            <a:xfrm>
              <a:off x="1624817" y="3487286"/>
              <a:ext cx="3759178" cy="939045"/>
            </a:xfrm>
            <a:prstGeom prst="roundRect">
              <a:avLst>
                <a:gd name="adj" fmla="val 9305"/>
              </a:avLst>
            </a:prstGeom>
            <a:noFill/>
            <a:ln w="28575">
              <a:solidFill>
                <a:srgbClr val="AD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4A6C29AF-1F7E-0108-A6A7-B20A31AB8A58}"/>
                </a:ext>
              </a:extLst>
            </p:cNvPr>
            <p:cNvGrpSpPr/>
            <p:nvPr/>
          </p:nvGrpSpPr>
          <p:grpSpPr>
            <a:xfrm>
              <a:off x="3981216" y="3676120"/>
              <a:ext cx="593141" cy="538269"/>
              <a:chOff x="5393974" y="4956640"/>
              <a:chExt cx="651294" cy="591043"/>
            </a:xfrm>
          </p:grpSpPr>
          <p:sp>
            <p:nvSpPr>
              <p:cNvPr id="8" name="양쪽 모서리가 둥근 사각형 7">
                <a:extLst>
                  <a:ext uri="{FF2B5EF4-FFF2-40B4-BE49-F238E27FC236}">
                    <a16:creationId xmlns:a16="http://schemas.microsoft.com/office/drawing/2014/main" id="{489549A1-1682-FE91-1AD2-D2CDFE5D3229}"/>
                  </a:ext>
                </a:extLst>
              </p:cNvPr>
              <p:cNvSpPr/>
              <p:nvPr/>
            </p:nvSpPr>
            <p:spPr>
              <a:xfrm>
                <a:off x="5393974" y="4956640"/>
                <a:ext cx="651294" cy="591043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49FD8F27-2218-FA38-40C5-C1C674ADA9BD}"/>
                  </a:ext>
                </a:extLst>
              </p:cNvPr>
              <p:cNvSpPr/>
              <p:nvPr/>
            </p:nvSpPr>
            <p:spPr>
              <a:xfrm>
                <a:off x="5434702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C78F23D0-014B-B076-F16D-70AB871DE964}"/>
                  </a:ext>
                </a:extLst>
              </p:cNvPr>
              <p:cNvSpPr/>
              <p:nvPr/>
            </p:nvSpPr>
            <p:spPr>
              <a:xfrm>
                <a:off x="5631978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5B748FEB-745B-6C70-218E-5B544B2DDBB1}"/>
                  </a:ext>
                </a:extLst>
              </p:cNvPr>
              <p:cNvSpPr/>
              <p:nvPr/>
            </p:nvSpPr>
            <p:spPr>
              <a:xfrm>
                <a:off x="5831870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3E7F142-3A0B-45D3-0E1F-A7BF11AC32F2}"/>
                  </a:ext>
                </a:extLst>
              </p:cNvPr>
              <p:cNvSpPr/>
              <p:nvPr/>
            </p:nvSpPr>
            <p:spPr>
              <a:xfrm>
                <a:off x="5434702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CAC46B6-A038-FDFF-198E-8F7DE1AC7601}"/>
                  </a:ext>
                </a:extLst>
              </p:cNvPr>
              <p:cNvSpPr/>
              <p:nvPr/>
            </p:nvSpPr>
            <p:spPr>
              <a:xfrm>
                <a:off x="5631978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D508E879-6BF1-D949-A9B9-99BBDDB61D67}"/>
                  </a:ext>
                </a:extLst>
              </p:cNvPr>
              <p:cNvSpPr/>
              <p:nvPr/>
            </p:nvSpPr>
            <p:spPr>
              <a:xfrm>
                <a:off x="5831870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B138B848-C501-4DA6-2FF7-2BF8D72A186F}"/>
                  </a:ext>
                </a:extLst>
              </p:cNvPr>
              <p:cNvSpPr/>
              <p:nvPr/>
            </p:nvSpPr>
            <p:spPr>
              <a:xfrm>
                <a:off x="5434702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35F0718C-F29C-988A-655C-456E0AD8D5A9}"/>
                  </a:ext>
                </a:extLst>
              </p:cNvPr>
              <p:cNvSpPr/>
              <p:nvPr/>
            </p:nvSpPr>
            <p:spPr>
              <a:xfrm>
                <a:off x="5631978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4B9FC550-E1E6-FC8E-44A4-1BC4EB95EF62}"/>
                  </a:ext>
                </a:extLst>
              </p:cNvPr>
              <p:cNvSpPr/>
              <p:nvPr/>
            </p:nvSpPr>
            <p:spPr>
              <a:xfrm>
                <a:off x="5831870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BDBB7175-1196-4B2A-D100-ED1F3B53F543}"/>
                </a:ext>
              </a:extLst>
            </p:cNvPr>
            <p:cNvGrpSpPr/>
            <p:nvPr/>
          </p:nvGrpSpPr>
          <p:grpSpPr>
            <a:xfrm>
              <a:off x="1968521" y="3707559"/>
              <a:ext cx="662098" cy="475390"/>
              <a:chOff x="5336088" y="8746284"/>
              <a:chExt cx="915275" cy="657172"/>
            </a:xfrm>
          </p:grpSpPr>
          <p:sp>
            <p:nvSpPr>
              <p:cNvPr id="19" name="모서리가 둥근 직사각형 18">
                <a:extLst>
                  <a:ext uri="{FF2B5EF4-FFF2-40B4-BE49-F238E27FC236}">
                    <a16:creationId xmlns:a16="http://schemas.microsoft.com/office/drawing/2014/main" id="{FD028A01-3954-1270-C075-A42689B9DD4B}"/>
                  </a:ext>
                </a:extLst>
              </p:cNvPr>
              <p:cNvSpPr/>
              <p:nvPr/>
            </p:nvSpPr>
            <p:spPr>
              <a:xfrm>
                <a:off x="5336088" y="8746284"/>
                <a:ext cx="915275" cy="657172"/>
              </a:xfrm>
              <a:prstGeom prst="roundRect">
                <a:avLst>
                  <a:gd name="adj" fmla="val 5772"/>
                </a:avLst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" name="삼각형 19">
                <a:extLst>
                  <a:ext uri="{FF2B5EF4-FFF2-40B4-BE49-F238E27FC236}">
                    <a16:creationId xmlns:a16="http://schemas.microsoft.com/office/drawing/2014/main" id="{E65185CE-0AFA-C903-2E26-FFE8BC03C4A6}"/>
                  </a:ext>
                </a:extLst>
              </p:cNvPr>
              <p:cNvSpPr/>
              <p:nvPr/>
            </p:nvSpPr>
            <p:spPr>
              <a:xfrm>
                <a:off x="5389973" y="9021003"/>
                <a:ext cx="446647" cy="293014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1" name="삼각형 20">
                <a:extLst>
                  <a:ext uri="{FF2B5EF4-FFF2-40B4-BE49-F238E27FC236}">
                    <a16:creationId xmlns:a16="http://schemas.microsoft.com/office/drawing/2014/main" id="{85CD001D-DEA7-5D0B-2DC9-1DDADC8F4745}"/>
                  </a:ext>
                </a:extLst>
              </p:cNvPr>
              <p:cNvSpPr/>
              <p:nvPr/>
            </p:nvSpPr>
            <p:spPr>
              <a:xfrm>
                <a:off x="5579443" y="8954179"/>
                <a:ext cx="579528" cy="359838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5E55076-2DEF-313A-C706-D2468CE9AE2C}"/>
                </a:ext>
              </a:extLst>
            </p:cNvPr>
            <p:cNvGrpSpPr/>
            <p:nvPr/>
          </p:nvGrpSpPr>
          <p:grpSpPr>
            <a:xfrm>
              <a:off x="6230515" y="3664942"/>
              <a:ext cx="564055" cy="528199"/>
              <a:chOff x="1362075" y="-460707"/>
              <a:chExt cx="487373" cy="456392"/>
            </a:xfrm>
          </p:grpSpPr>
          <p:sp>
            <p:nvSpPr>
              <p:cNvPr id="23" name="모서리가 둥근 직사각형 22">
                <a:extLst>
                  <a:ext uri="{FF2B5EF4-FFF2-40B4-BE49-F238E27FC236}">
                    <a16:creationId xmlns:a16="http://schemas.microsoft.com/office/drawing/2014/main" id="{CE45DF45-6F86-5ACA-5E84-7EF705FC7720}"/>
                  </a:ext>
                </a:extLst>
              </p:cNvPr>
              <p:cNvSpPr/>
              <p:nvPr/>
            </p:nvSpPr>
            <p:spPr>
              <a:xfrm>
                <a:off x="1362075" y="-460707"/>
                <a:ext cx="487373" cy="456392"/>
              </a:xfrm>
              <a:prstGeom prst="roundRect">
                <a:avLst/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24" name="직선 연결선[R] 23">
                <a:extLst>
                  <a:ext uri="{FF2B5EF4-FFF2-40B4-BE49-F238E27FC236}">
                    <a16:creationId xmlns:a16="http://schemas.microsoft.com/office/drawing/2014/main" id="{A94A570C-25A2-ECA1-C23A-5D3AC31C6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[R] 24">
                <a:extLst>
                  <a:ext uri="{FF2B5EF4-FFF2-40B4-BE49-F238E27FC236}">
                    <a16:creationId xmlns:a16="http://schemas.microsoft.com/office/drawing/2014/main" id="{210EB9A2-720D-CA61-E73D-CB47B66C5C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1340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5C3F3AA7-6102-9F0C-9F51-EBBA2889CF04}"/>
                </a:ext>
              </a:extLst>
            </p:cNvPr>
            <p:cNvGrpSpPr/>
            <p:nvPr/>
          </p:nvGrpSpPr>
          <p:grpSpPr>
            <a:xfrm>
              <a:off x="7787131" y="3707426"/>
              <a:ext cx="662098" cy="475390"/>
              <a:chOff x="5336088" y="8746284"/>
              <a:chExt cx="915275" cy="657172"/>
            </a:xfrm>
          </p:grpSpPr>
          <p:sp>
            <p:nvSpPr>
              <p:cNvPr id="27" name="모서리가 둥근 직사각형 26">
                <a:extLst>
                  <a:ext uri="{FF2B5EF4-FFF2-40B4-BE49-F238E27FC236}">
                    <a16:creationId xmlns:a16="http://schemas.microsoft.com/office/drawing/2014/main" id="{93461B00-45BB-52D3-E351-670262F113A4}"/>
                  </a:ext>
                </a:extLst>
              </p:cNvPr>
              <p:cNvSpPr/>
              <p:nvPr/>
            </p:nvSpPr>
            <p:spPr>
              <a:xfrm>
                <a:off x="5336088" y="8746284"/>
                <a:ext cx="915275" cy="657172"/>
              </a:xfrm>
              <a:prstGeom prst="roundRect">
                <a:avLst>
                  <a:gd name="adj" fmla="val 5772"/>
                </a:avLst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8" name="삼각형 27">
                <a:extLst>
                  <a:ext uri="{FF2B5EF4-FFF2-40B4-BE49-F238E27FC236}">
                    <a16:creationId xmlns:a16="http://schemas.microsoft.com/office/drawing/2014/main" id="{CA248ADE-5B60-C170-BF9F-E4F658192E89}"/>
                  </a:ext>
                </a:extLst>
              </p:cNvPr>
              <p:cNvSpPr/>
              <p:nvPr/>
            </p:nvSpPr>
            <p:spPr>
              <a:xfrm>
                <a:off x="5389973" y="9021003"/>
                <a:ext cx="446647" cy="293014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9" name="삼각형 28">
                <a:extLst>
                  <a:ext uri="{FF2B5EF4-FFF2-40B4-BE49-F238E27FC236}">
                    <a16:creationId xmlns:a16="http://schemas.microsoft.com/office/drawing/2014/main" id="{6F856A5A-95FB-7BF6-C598-2B3A17D80DAE}"/>
                  </a:ext>
                </a:extLst>
              </p:cNvPr>
              <p:cNvSpPr/>
              <p:nvPr/>
            </p:nvSpPr>
            <p:spPr>
              <a:xfrm>
                <a:off x="5579443" y="8954179"/>
                <a:ext cx="579528" cy="359838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02982E57-76CA-FC9A-06F5-EF92F50143F6}"/>
                  </a:ext>
                </a:extLst>
              </p:cNvPr>
              <p:cNvSpPr/>
              <p:nvPr/>
            </p:nvSpPr>
            <p:spPr>
              <a:xfrm>
                <a:off x="5424157" y="8838854"/>
                <a:ext cx="185419" cy="18541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9E1FC216-4CA5-0E85-7D4C-6AFFB9E36651}"/>
                </a:ext>
              </a:extLst>
            </p:cNvPr>
            <p:cNvGrpSpPr/>
            <p:nvPr/>
          </p:nvGrpSpPr>
          <p:grpSpPr>
            <a:xfrm>
              <a:off x="9429893" y="3697805"/>
              <a:ext cx="655518" cy="450540"/>
              <a:chOff x="5393974" y="4966800"/>
              <a:chExt cx="651294" cy="447637"/>
            </a:xfrm>
          </p:grpSpPr>
          <p:sp>
            <p:nvSpPr>
              <p:cNvPr id="32" name="양쪽 모서리가 둥근 사각형 31">
                <a:extLst>
                  <a:ext uri="{FF2B5EF4-FFF2-40B4-BE49-F238E27FC236}">
                    <a16:creationId xmlns:a16="http://schemas.microsoft.com/office/drawing/2014/main" id="{D54D858C-19DE-D464-2910-3A84FF25E7A3}"/>
                  </a:ext>
                </a:extLst>
              </p:cNvPr>
              <p:cNvSpPr/>
              <p:nvPr/>
            </p:nvSpPr>
            <p:spPr>
              <a:xfrm>
                <a:off x="5393974" y="4966800"/>
                <a:ext cx="651294" cy="447637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B0B09873-18E6-B4E5-4EF5-F42B65ED45D3}"/>
                  </a:ext>
                </a:extLst>
              </p:cNvPr>
              <p:cNvSpPr/>
              <p:nvPr/>
            </p:nvSpPr>
            <p:spPr>
              <a:xfrm>
                <a:off x="5434702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A7D860EF-0CFD-FA1C-472B-B701DB5219BB}"/>
                  </a:ext>
                </a:extLst>
              </p:cNvPr>
              <p:cNvSpPr/>
              <p:nvPr/>
            </p:nvSpPr>
            <p:spPr>
              <a:xfrm>
                <a:off x="5631978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33AE70FE-CA68-2DD5-1414-77663C5A9AC7}"/>
                  </a:ext>
                </a:extLst>
              </p:cNvPr>
              <p:cNvSpPr/>
              <p:nvPr/>
            </p:nvSpPr>
            <p:spPr>
              <a:xfrm>
                <a:off x="5831870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6517C97F-8902-5BB4-F56D-C11E7F3A49FA}"/>
                  </a:ext>
                </a:extLst>
              </p:cNvPr>
              <p:cNvSpPr/>
              <p:nvPr/>
            </p:nvSpPr>
            <p:spPr>
              <a:xfrm>
                <a:off x="5434702" y="5254670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1F49A881-2461-A066-2AC6-D9CCF2D007BE}"/>
                  </a:ext>
                </a:extLst>
              </p:cNvPr>
              <p:cNvSpPr/>
              <p:nvPr/>
            </p:nvSpPr>
            <p:spPr>
              <a:xfrm>
                <a:off x="5631978" y="5254670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6F161216-4435-CFAC-DA1A-9F7B2ACECC10}"/>
                  </a:ext>
                </a:extLst>
              </p:cNvPr>
              <p:cNvSpPr/>
              <p:nvPr/>
            </p:nvSpPr>
            <p:spPr>
              <a:xfrm>
                <a:off x="5831870" y="5254670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cxnSp>
          <p:nvCxnSpPr>
            <p:cNvPr id="163" name="구부러진 연결선[U] 162">
              <a:extLst>
                <a:ext uri="{FF2B5EF4-FFF2-40B4-BE49-F238E27FC236}">
                  <a16:creationId xmlns:a16="http://schemas.microsoft.com/office/drawing/2014/main" id="{3FDAC77F-C592-EE61-472E-9277756BEC1C}"/>
                </a:ext>
              </a:extLst>
            </p:cNvPr>
            <p:cNvCxnSpPr>
              <a:stCxn id="23" idx="0"/>
              <a:endCxn id="19" idx="0"/>
            </p:cNvCxnSpPr>
            <p:nvPr/>
          </p:nvCxnSpPr>
          <p:spPr>
            <a:xfrm rot="16200000" flipH="1" flipV="1">
              <a:off x="4384748" y="1579763"/>
              <a:ext cx="42617" cy="4212973"/>
            </a:xfrm>
            <a:prstGeom prst="curvedConnector3">
              <a:avLst>
                <a:gd name="adj1" fmla="val -1535735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구부러진 연결선[U] 163">
              <a:extLst>
                <a:ext uri="{FF2B5EF4-FFF2-40B4-BE49-F238E27FC236}">
                  <a16:creationId xmlns:a16="http://schemas.microsoft.com/office/drawing/2014/main" id="{AC9EDCE0-71A4-38F7-F744-25D07AB158FF}"/>
                </a:ext>
              </a:extLst>
            </p:cNvPr>
            <p:cNvCxnSpPr>
              <a:cxnSpLocks/>
              <a:stCxn id="23" idx="0"/>
              <a:endCxn id="8" idx="3"/>
            </p:cNvCxnSpPr>
            <p:nvPr/>
          </p:nvCxnSpPr>
          <p:spPr>
            <a:xfrm rot="16200000" flipH="1" flipV="1">
              <a:off x="5389576" y="2553153"/>
              <a:ext cx="11178" cy="2234756"/>
            </a:xfrm>
            <a:prstGeom prst="curvedConnector3">
              <a:avLst>
                <a:gd name="adj1" fmla="val -428628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직선 연결선[R] 164">
              <a:extLst>
                <a:ext uri="{FF2B5EF4-FFF2-40B4-BE49-F238E27FC236}">
                  <a16:creationId xmlns:a16="http://schemas.microsoft.com/office/drawing/2014/main" id="{2C5DFB7C-6152-610F-4D13-0E849079FC79}"/>
                </a:ext>
              </a:extLst>
            </p:cNvPr>
            <p:cNvCxnSpPr>
              <a:stCxn id="19" idx="3"/>
              <a:endCxn id="8" idx="2"/>
            </p:cNvCxnSpPr>
            <p:nvPr/>
          </p:nvCxnSpPr>
          <p:spPr>
            <a:xfrm>
              <a:off x="2630619" y="3945254"/>
              <a:ext cx="1350597" cy="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직선 연결선[R] 165">
              <a:extLst>
                <a:ext uri="{FF2B5EF4-FFF2-40B4-BE49-F238E27FC236}">
                  <a16:creationId xmlns:a16="http://schemas.microsoft.com/office/drawing/2014/main" id="{90E7642C-B634-345C-A260-DA84A0CEA236}"/>
                </a:ext>
              </a:extLst>
            </p:cNvPr>
            <p:cNvCxnSpPr>
              <a:cxnSpLocks/>
              <a:stCxn id="23" idx="3"/>
              <a:endCxn id="27" idx="1"/>
            </p:cNvCxnSpPr>
            <p:nvPr/>
          </p:nvCxnSpPr>
          <p:spPr>
            <a:xfrm>
              <a:off x="6794570" y="3929042"/>
              <a:ext cx="992561" cy="1607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직선 연결선[R] 166">
              <a:extLst>
                <a:ext uri="{FF2B5EF4-FFF2-40B4-BE49-F238E27FC236}">
                  <a16:creationId xmlns:a16="http://schemas.microsoft.com/office/drawing/2014/main" id="{1E227E4E-2C2F-0655-D321-8417ADAE5A85}"/>
                </a:ext>
              </a:extLst>
            </p:cNvPr>
            <p:cNvCxnSpPr>
              <a:cxnSpLocks/>
              <a:stCxn id="27" idx="3"/>
              <a:endCxn id="32" idx="2"/>
            </p:cNvCxnSpPr>
            <p:nvPr/>
          </p:nvCxnSpPr>
          <p:spPr>
            <a:xfrm flipV="1">
              <a:off x="8449229" y="3923075"/>
              <a:ext cx="980664" cy="2204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구부러진 연결선[U] 167">
              <a:extLst>
                <a:ext uri="{FF2B5EF4-FFF2-40B4-BE49-F238E27FC236}">
                  <a16:creationId xmlns:a16="http://schemas.microsoft.com/office/drawing/2014/main" id="{78276EC7-6DE6-0D59-10A0-23FB1D50D2D4}"/>
                </a:ext>
              </a:extLst>
            </p:cNvPr>
            <p:cNvCxnSpPr>
              <a:cxnSpLocks/>
              <a:stCxn id="32" idx="3"/>
              <a:endCxn id="23" idx="0"/>
            </p:cNvCxnSpPr>
            <p:nvPr/>
          </p:nvCxnSpPr>
          <p:spPr>
            <a:xfrm rot="16200000" flipV="1">
              <a:off x="8118667" y="2058819"/>
              <a:ext cx="32863" cy="3245109"/>
            </a:xfrm>
            <a:prstGeom prst="curvedConnector3">
              <a:avLst>
                <a:gd name="adj1" fmla="val 395396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그룹 241">
            <a:extLst>
              <a:ext uri="{FF2B5EF4-FFF2-40B4-BE49-F238E27FC236}">
                <a16:creationId xmlns:a16="http://schemas.microsoft.com/office/drawing/2014/main" id="{4967B138-332E-D541-E007-0ECEE750212B}"/>
              </a:ext>
            </a:extLst>
          </p:cNvPr>
          <p:cNvGrpSpPr/>
          <p:nvPr/>
        </p:nvGrpSpPr>
        <p:grpSpPr>
          <a:xfrm>
            <a:off x="298409" y="3368168"/>
            <a:ext cx="11585681" cy="1188846"/>
            <a:chOff x="298409" y="4198975"/>
            <a:chExt cx="11585681" cy="1188846"/>
          </a:xfrm>
        </p:grpSpPr>
        <p:grpSp>
          <p:nvGrpSpPr>
            <p:cNvPr id="169" name="그룹 168">
              <a:extLst>
                <a:ext uri="{FF2B5EF4-FFF2-40B4-BE49-F238E27FC236}">
                  <a16:creationId xmlns:a16="http://schemas.microsoft.com/office/drawing/2014/main" id="{58D26A98-3335-EF7D-1470-43E1909BDA47}"/>
                </a:ext>
              </a:extLst>
            </p:cNvPr>
            <p:cNvGrpSpPr/>
            <p:nvPr/>
          </p:nvGrpSpPr>
          <p:grpSpPr>
            <a:xfrm>
              <a:off x="298409" y="4341118"/>
              <a:ext cx="11585681" cy="930348"/>
              <a:chOff x="11427162" y="4720848"/>
              <a:chExt cx="6919557" cy="884769"/>
            </a:xfrm>
            <a:solidFill>
              <a:srgbClr val="E3DEFF"/>
            </a:solidFill>
          </p:grpSpPr>
          <p:sp>
            <p:nvSpPr>
              <p:cNvPr id="170" name="직사각형 169">
                <a:extLst>
                  <a:ext uri="{FF2B5EF4-FFF2-40B4-BE49-F238E27FC236}">
                    <a16:creationId xmlns:a16="http://schemas.microsoft.com/office/drawing/2014/main" id="{A8EC88CB-E1CC-FCAA-32B6-0A08C67371E5}"/>
                  </a:ext>
                </a:extLst>
              </p:cNvPr>
              <p:cNvSpPr/>
              <p:nvPr/>
            </p:nvSpPr>
            <p:spPr>
              <a:xfrm>
                <a:off x="12274436" y="4720848"/>
                <a:ext cx="5225008" cy="8847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solidFill>
                    <a:srgbClr val="E3DEFF"/>
                  </a:solidFill>
                </a:endParaRPr>
              </a:p>
            </p:txBody>
          </p:sp>
          <p:sp>
            <p:nvSpPr>
              <p:cNvPr id="171" name="직각 삼각형[R] 170">
                <a:extLst>
                  <a:ext uri="{FF2B5EF4-FFF2-40B4-BE49-F238E27FC236}">
                    <a16:creationId xmlns:a16="http://schemas.microsoft.com/office/drawing/2014/main" id="{098DFE91-9973-6363-AF87-CB385DA5C1B0}"/>
                  </a:ext>
                </a:extLst>
              </p:cNvPr>
              <p:cNvSpPr/>
              <p:nvPr/>
            </p:nvSpPr>
            <p:spPr>
              <a:xfrm rot="10800000">
                <a:off x="11427162" y="4722941"/>
                <a:ext cx="847274" cy="87719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solidFill>
                    <a:srgbClr val="E3DEFF"/>
                  </a:solidFill>
                </a:endParaRPr>
              </a:p>
            </p:txBody>
          </p:sp>
          <p:sp>
            <p:nvSpPr>
              <p:cNvPr id="172" name="직각 삼각형[R] 171">
                <a:extLst>
                  <a:ext uri="{FF2B5EF4-FFF2-40B4-BE49-F238E27FC236}">
                    <a16:creationId xmlns:a16="http://schemas.microsoft.com/office/drawing/2014/main" id="{499B2EFD-CBA3-E975-D365-0630EB5BFF9C}"/>
                  </a:ext>
                </a:extLst>
              </p:cNvPr>
              <p:cNvSpPr/>
              <p:nvPr/>
            </p:nvSpPr>
            <p:spPr>
              <a:xfrm>
                <a:off x="17499445" y="4728421"/>
                <a:ext cx="847274" cy="87719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solidFill>
                    <a:srgbClr val="E3DEFF"/>
                  </a:solidFill>
                </a:endParaRPr>
              </a:p>
            </p:txBody>
          </p:sp>
        </p:grpSp>
        <p:grpSp>
          <p:nvGrpSpPr>
            <p:cNvPr id="196" name="그룹 195">
              <a:extLst>
                <a:ext uri="{FF2B5EF4-FFF2-40B4-BE49-F238E27FC236}">
                  <a16:creationId xmlns:a16="http://schemas.microsoft.com/office/drawing/2014/main" id="{5BC28739-7B93-9753-BED5-2373D9B2B827}"/>
                </a:ext>
              </a:extLst>
            </p:cNvPr>
            <p:cNvGrpSpPr/>
            <p:nvPr/>
          </p:nvGrpSpPr>
          <p:grpSpPr>
            <a:xfrm>
              <a:off x="3864158" y="4198975"/>
              <a:ext cx="961190" cy="872269"/>
              <a:chOff x="5393974" y="4956640"/>
              <a:chExt cx="651294" cy="591043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197" name="양쪽 모서리가 둥근 사각형 196">
                <a:extLst>
                  <a:ext uri="{FF2B5EF4-FFF2-40B4-BE49-F238E27FC236}">
                    <a16:creationId xmlns:a16="http://schemas.microsoft.com/office/drawing/2014/main" id="{88925041-AE49-6E9A-0187-623A769FBCD8}"/>
                  </a:ext>
                </a:extLst>
              </p:cNvPr>
              <p:cNvSpPr/>
              <p:nvPr/>
            </p:nvSpPr>
            <p:spPr>
              <a:xfrm>
                <a:off x="5393974" y="4956640"/>
                <a:ext cx="651294" cy="591043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98" name="직사각형 197">
                <a:extLst>
                  <a:ext uri="{FF2B5EF4-FFF2-40B4-BE49-F238E27FC236}">
                    <a16:creationId xmlns:a16="http://schemas.microsoft.com/office/drawing/2014/main" id="{1D812D5F-78DB-753B-0E4F-303B4F32E3F6}"/>
                  </a:ext>
                </a:extLst>
              </p:cNvPr>
              <p:cNvSpPr/>
              <p:nvPr/>
            </p:nvSpPr>
            <p:spPr>
              <a:xfrm>
                <a:off x="5434702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99" name="직사각형 198">
                <a:extLst>
                  <a:ext uri="{FF2B5EF4-FFF2-40B4-BE49-F238E27FC236}">
                    <a16:creationId xmlns:a16="http://schemas.microsoft.com/office/drawing/2014/main" id="{43A2FB09-1CAC-0A42-2467-2F116A3230BF}"/>
                  </a:ext>
                </a:extLst>
              </p:cNvPr>
              <p:cNvSpPr/>
              <p:nvPr/>
            </p:nvSpPr>
            <p:spPr>
              <a:xfrm>
                <a:off x="5631978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0" name="직사각형 199">
                <a:extLst>
                  <a:ext uri="{FF2B5EF4-FFF2-40B4-BE49-F238E27FC236}">
                    <a16:creationId xmlns:a16="http://schemas.microsoft.com/office/drawing/2014/main" id="{8C6FF9AC-2FB0-60D6-0B5A-A4695FB05CD5}"/>
                  </a:ext>
                </a:extLst>
              </p:cNvPr>
              <p:cNvSpPr/>
              <p:nvPr/>
            </p:nvSpPr>
            <p:spPr>
              <a:xfrm>
                <a:off x="5831870" y="5110289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1" name="직사각형 200">
                <a:extLst>
                  <a:ext uri="{FF2B5EF4-FFF2-40B4-BE49-F238E27FC236}">
                    <a16:creationId xmlns:a16="http://schemas.microsoft.com/office/drawing/2014/main" id="{82B6065E-88F4-CF65-0FB4-3CA57462F664}"/>
                  </a:ext>
                </a:extLst>
              </p:cNvPr>
              <p:cNvSpPr/>
              <p:nvPr/>
            </p:nvSpPr>
            <p:spPr>
              <a:xfrm>
                <a:off x="5434702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2" name="직사각형 201">
                <a:extLst>
                  <a:ext uri="{FF2B5EF4-FFF2-40B4-BE49-F238E27FC236}">
                    <a16:creationId xmlns:a16="http://schemas.microsoft.com/office/drawing/2014/main" id="{DF77E990-CA20-2257-3B32-D923065F8C52}"/>
                  </a:ext>
                </a:extLst>
              </p:cNvPr>
              <p:cNvSpPr/>
              <p:nvPr/>
            </p:nvSpPr>
            <p:spPr>
              <a:xfrm>
                <a:off x="5631978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3" name="직사각형 202">
                <a:extLst>
                  <a:ext uri="{FF2B5EF4-FFF2-40B4-BE49-F238E27FC236}">
                    <a16:creationId xmlns:a16="http://schemas.microsoft.com/office/drawing/2014/main" id="{3188BB8C-875D-A3DB-8457-F9711964AB65}"/>
                  </a:ext>
                </a:extLst>
              </p:cNvPr>
              <p:cNvSpPr/>
              <p:nvPr/>
            </p:nvSpPr>
            <p:spPr>
              <a:xfrm>
                <a:off x="5831870" y="5254670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4" name="직사각형 203">
                <a:extLst>
                  <a:ext uri="{FF2B5EF4-FFF2-40B4-BE49-F238E27FC236}">
                    <a16:creationId xmlns:a16="http://schemas.microsoft.com/office/drawing/2014/main" id="{AC7DF083-BBFF-0386-2B3B-A21E7B093E9F}"/>
                  </a:ext>
                </a:extLst>
              </p:cNvPr>
              <p:cNvSpPr/>
              <p:nvPr/>
            </p:nvSpPr>
            <p:spPr>
              <a:xfrm>
                <a:off x="5434702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5" name="직사각형 204">
                <a:extLst>
                  <a:ext uri="{FF2B5EF4-FFF2-40B4-BE49-F238E27FC236}">
                    <a16:creationId xmlns:a16="http://schemas.microsoft.com/office/drawing/2014/main" id="{E2C35BAF-6DB3-8D0A-770E-98D7CBFA38F6}"/>
                  </a:ext>
                </a:extLst>
              </p:cNvPr>
              <p:cNvSpPr/>
              <p:nvPr/>
            </p:nvSpPr>
            <p:spPr>
              <a:xfrm>
                <a:off x="5631978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6" name="직사각형 205">
                <a:extLst>
                  <a:ext uri="{FF2B5EF4-FFF2-40B4-BE49-F238E27FC236}">
                    <a16:creationId xmlns:a16="http://schemas.microsoft.com/office/drawing/2014/main" id="{E1B09196-E0B0-3733-5E09-CBE9B89A3F1B}"/>
                  </a:ext>
                </a:extLst>
              </p:cNvPr>
              <p:cNvSpPr/>
              <p:nvPr/>
            </p:nvSpPr>
            <p:spPr>
              <a:xfrm>
                <a:off x="5831870" y="5395496"/>
                <a:ext cx="172529" cy="117519"/>
              </a:xfrm>
              <a:prstGeom prst="rect">
                <a:avLst/>
              </a:prstGeom>
              <a:solidFill>
                <a:srgbClr val="B9D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07" name="그룹 206">
              <a:extLst>
                <a:ext uri="{FF2B5EF4-FFF2-40B4-BE49-F238E27FC236}">
                  <a16:creationId xmlns:a16="http://schemas.microsoft.com/office/drawing/2014/main" id="{E696E11F-70DA-DDB4-A5AF-1ADB82F8A292}"/>
                </a:ext>
              </a:extLst>
            </p:cNvPr>
            <p:cNvGrpSpPr/>
            <p:nvPr/>
          </p:nvGrpSpPr>
          <p:grpSpPr>
            <a:xfrm>
              <a:off x="1889324" y="4239215"/>
              <a:ext cx="1028014" cy="738118"/>
              <a:chOff x="5336088" y="8746284"/>
              <a:chExt cx="915275" cy="657172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08" name="모서리가 둥근 직사각형 207">
                <a:extLst>
                  <a:ext uri="{FF2B5EF4-FFF2-40B4-BE49-F238E27FC236}">
                    <a16:creationId xmlns:a16="http://schemas.microsoft.com/office/drawing/2014/main" id="{8C204BEE-42C3-BD69-3A03-B37AC047E700}"/>
                  </a:ext>
                </a:extLst>
              </p:cNvPr>
              <p:cNvSpPr/>
              <p:nvPr/>
            </p:nvSpPr>
            <p:spPr>
              <a:xfrm>
                <a:off x="5336088" y="8746284"/>
                <a:ext cx="915275" cy="657172"/>
              </a:xfrm>
              <a:prstGeom prst="roundRect">
                <a:avLst>
                  <a:gd name="adj" fmla="val 5772"/>
                </a:avLst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09" name="삼각형 208">
                <a:extLst>
                  <a:ext uri="{FF2B5EF4-FFF2-40B4-BE49-F238E27FC236}">
                    <a16:creationId xmlns:a16="http://schemas.microsoft.com/office/drawing/2014/main" id="{CDA10681-C16B-0163-20D3-A923722ADB58}"/>
                  </a:ext>
                </a:extLst>
              </p:cNvPr>
              <p:cNvSpPr/>
              <p:nvPr/>
            </p:nvSpPr>
            <p:spPr>
              <a:xfrm>
                <a:off x="5389973" y="9021003"/>
                <a:ext cx="446647" cy="293014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10" name="삼각형 209">
                <a:extLst>
                  <a:ext uri="{FF2B5EF4-FFF2-40B4-BE49-F238E27FC236}">
                    <a16:creationId xmlns:a16="http://schemas.microsoft.com/office/drawing/2014/main" id="{DA1F2F4C-779B-A16F-E4CA-EE8D6EF079B7}"/>
                  </a:ext>
                </a:extLst>
              </p:cNvPr>
              <p:cNvSpPr/>
              <p:nvPr/>
            </p:nvSpPr>
            <p:spPr>
              <a:xfrm>
                <a:off x="5579443" y="8954179"/>
                <a:ext cx="579528" cy="359838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3D5347E7-F792-7CFD-09A8-82FC426C587A}"/>
                </a:ext>
              </a:extLst>
            </p:cNvPr>
            <p:cNvGrpSpPr/>
            <p:nvPr/>
          </p:nvGrpSpPr>
          <p:grpSpPr>
            <a:xfrm>
              <a:off x="9237519" y="4559457"/>
              <a:ext cx="1187592" cy="816237"/>
              <a:chOff x="5393971" y="4966805"/>
              <a:chExt cx="651294" cy="447637"/>
            </a:xfrm>
            <a:scene3d>
              <a:camera prst="isometricOffAxis1Top">
                <a:rot lat="19078918" lon="17270516" rev="3976967"/>
              </a:camera>
              <a:lightRig rig="threePt" dir="t"/>
            </a:scene3d>
          </p:grpSpPr>
          <p:sp>
            <p:nvSpPr>
              <p:cNvPr id="177" name="양쪽 모서리가 둥근 사각형 176">
                <a:extLst>
                  <a:ext uri="{FF2B5EF4-FFF2-40B4-BE49-F238E27FC236}">
                    <a16:creationId xmlns:a16="http://schemas.microsoft.com/office/drawing/2014/main" id="{442CE470-513C-4B51-83CE-CEAE0E95D2FC}"/>
                  </a:ext>
                </a:extLst>
              </p:cNvPr>
              <p:cNvSpPr/>
              <p:nvPr/>
            </p:nvSpPr>
            <p:spPr>
              <a:xfrm>
                <a:off x="5393971" y="4966805"/>
                <a:ext cx="651294" cy="447637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178" name="직사각형 177">
                <a:extLst>
                  <a:ext uri="{FF2B5EF4-FFF2-40B4-BE49-F238E27FC236}">
                    <a16:creationId xmlns:a16="http://schemas.microsoft.com/office/drawing/2014/main" id="{96A39A8C-2EB1-EA53-2975-AFC3D8B5C830}"/>
                  </a:ext>
                </a:extLst>
              </p:cNvPr>
              <p:cNvSpPr/>
              <p:nvPr/>
            </p:nvSpPr>
            <p:spPr>
              <a:xfrm>
                <a:off x="5434702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79" name="직사각형 178">
                <a:extLst>
                  <a:ext uri="{FF2B5EF4-FFF2-40B4-BE49-F238E27FC236}">
                    <a16:creationId xmlns:a16="http://schemas.microsoft.com/office/drawing/2014/main" id="{1DBD6250-9E31-0ED8-10A9-747344F9287F}"/>
                  </a:ext>
                </a:extLst>
              </p:cNvPr>
              <p:cNvSpPr/>
              <p:nvPr/>
            </p:nvSpPr>
            <p:spPr>
              <a:xfrm>
                <a:off x="5631978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80" name="직사각형 179">
                <a:extLst>
                  <a:ext uri="{FF2B5EF4-FFF2-40B4-BE49-F238E27FC236}">
                    <a16:creationId xmlns:a16="http://schemas.microsoft.com/office/drawing/2014/main" id="{C7EDA90C-D53B-7EC8-3662-3801D1E7FC8E}"/>
                  </a:ext>
                </a:extLst>
              </p:cNvPr>
              <p:cNvSpPr/>
              <p:nvPr/>
            </p:nvSpPr>
            <p:spPr>
              <a:xfrm>
                <a:off x="5831870" y="5110289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81" name="직사각형 180">
                <a:extLst>
                  <a:ext uri="{FF2B5EF4-FFF2-40B4-BE49-F238E27FC236}">
                    <a16:creationId xmlns:a16="http://schemas.microsoft.com/office/drawing/2014/main" id="{AA31A730-0DEA-10AB-0FD3-01142A6EB3D4}"/>
                  </a:ext>
                </a:extLst>
              </p:cNvPr>
              <p:cNvSpPr/>
              <p:nvPr/>
            </p:nvSpPr>
            <p:spPr>
              <a:xfrm>
                <a:off x="5434702" y="5254670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85" name="직사각형 184">
                <a:extLst>
                  <a:ext uri="{FF2B5EF4-FFF2-40B4-BE49-F238E27FC236}">
                    <a16:creationId xmlns:a16="http://schemas.microsoft.com/office/drawing/2014/main" id="{B2D446D2-E9CE-6C26-4A5B-63482A8ED1DD}"/>
                  </a:ext>
                </a:extLst>
              </p:cNvPr>
              <p:cNvSpPr/>
              <p:nvPr/>
            </p:nvSpPr>
            <p:spPr>
              <a:xfrm>
                <a:off x="5631978" y="5254666"/>
                <a:ext cx="172529" cy="117518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86" name="직사각형 185">
                <a:extLst>
                  <a:ext uri="{FF2B5EF4-FFF2-40B4-BE49-F238E27FC236}">
                    <a16:creationId xmlns:a16="http://schemas.microsoft.com/office/drawing/2014/main" id="{1A462FE6-68F1-5F15-10B8-2293DBE605A9}"/>
                  </a:ext>
                </a:extLst>
              </p:cNvPr>
              <p:cNvSpPr/>
              <p:nvPr/>
            </p:nvSpPr>
            <p:spPr>
              <a:xfrm>
                <a:off x="5831870" y="5254670"/>
                <a:ext cx="172529" cy="117519"/>
              </a:xfrm>
              <a:prstGeom prst="rect">
                <a:avLst/>
              </a:prstGeom>
              <a:solidFill>
                <a:srgbClr val="B8D2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187" name="그룹 186">
              <a:extLst>
                <a:ext uri="{FF2B5EF4-FFF2-40B4-BE49-F238E27FC236}">
                  <a16:creationId xmlns:a16="http://schemas.microsoft.com/office/drawing/2014/main" id="{72C47C36-8326-B6D4-7ED7-74D753D677DD}"/>
                </a:ext>
              </a:extLst>
            </p:cNvPr>
            <p:cNvGrpSpPr/>
            <p:nvPr/>
          </p:nvGrpSpPr>
          <p:grpSpPr>
            <a:xfrm>
              <a:off x="6087548" y="4559457"/>
              <a:ext cx="914963" cy="828364"/>
              <a:chOff x="1362075" y="-445560"/>
              <a:chExt cx="487373" cy="441244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188" name="모서리가 둥근 직사각형 187">
                <a:extLst>
                  <a:ext uri="{FF2B5EF4-FFF2-40B4-BE49-F238E27FC236}">
                    <a16:creationId xmlns:a16="http://schemas.microsoft.com/office/drawing/2014/main" id="{6F4FF601-EDBA-E358-145A-6E30C921B193}"/>
                  </a:ext>
                </a:extLst>
              </p:cNvPr>
              <p:cNvSpPr/>
              <p:nvPr/>
            </p:nvSpPr>
            <p:spPr>
              <a:xfrm>
                <a:off x="1362075" y="-445560"/>
                <a:ext cx="487373" cy="441244"/>
              </a:xfrm>
              <a:prstGeom prst="roundRect">
                <a:avLst/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189" name="직선 연결선[R] 188">
                <a:extLst>
                  <a:ext uri="{FF2B5EF4-FFF2-40B4-BE49-F238E27FC236}">
                    <a16:creationId xmlns:a16="http://schemas.microsoft.com/office/drawing/2014/main" id="{791C4A6E-3BF6-5C05-9EAD-ABD1564707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직선 연결선[R] 189">
                <a:extLst>
                  <a:ext uri="{FF2B5EF4-FFF2-40B4-BE49-F238E27FC236}">
                    <a16:creationId xmlns:a16="http://schemas.microsoft.com/office/drawing/2014/main" id="{C64E3A6B-18D0-1CA9-D60B-2ADE618AB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1340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1" name="그룹 190">
              <a:extLst>
                <a:ext uri="{FF2B5EF4-FFF2-40B4-BE49-F238E27FC236}">
                  <a16:creationId xmlns:a16="http://schemas.microsoft.com/office/drawing/2014/main" id="{F228862F-3C24-693A-FD56-6335E7B05BF7}"/>
                </a:ext>
              </a:extLst>
            </p:cNvPr>
            <p:cNvGrpSpPr/>
            <p:nvPr/>
          </p:nvGrpSpPr>
          <p:grpSpPr>
            <a:xfrm>
              <a:off x="7490719" y="4518835"/>
              <a:ext cx="1183267" cy="849591"/>
              <a:chOff x="5336088" y="8746284"/>
              <a:chExt cx="915275" cy="657172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192" name="모서리가 둥근 직사각형 191">
                <a:extLst>
                  <a:ext uri="{FF2B5EF4-FFF2-40B4-BE49-F238E27FC236}">
                    <a16:creationId xmlns:a16="http://schemas.microsoft.com/office/drawing/2014/main" id="{A1D946FD-3A7D-BFC1-6716-9BCB7AF02B08}"/>
                  </a:ext>
                </a:extLst>
              </p:cNvPr>
              <p:cNvSpPr/>
              <p:nvPr/>
            </p:nvSpPr>
            <p:spPr>
              <a:xfrm>
                <a:off x="5336088" y="8746284"/>
                <a:ext cx="915275" cy="657172"/>
              </a:xfrm>
              <a:prstGeom prst="roundRect">
                <a:avLst>
                  <a:gd name="adj" fmla="val 5772"/>
                </a:avLst>
              </a:prstGeom>
              <a:solidFill>
                <a:srgbClr val="B7D1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93" name="삼각형 192">
                <a:extLst>
                  <a:ext uri="{FF2B5EF4-FFF2-40B4-BE49-F238E27FC236}">
                    <a16:creationId xmlns:a16="http://schemas.microsoft.com/office/drawing/2014/main" id="{05338EBB-8AB0-D5DE-2314-634349C551E1}"/>
                  </a:ext>
                </a:extLst>
              </p:cNvPr>
              <p:cNvSpPr/>
              <p:nvPr/>
            </p:nvSpPr>
            <p:spPr>
              <a:xfrm>
                <a:off x="5389973" y="9021003"/>
                <a:ext cx="446647" cy="293014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94" name="삼각형 193">
                <a:extLst>
                  <a:ext uri="{FF2B5EF4-FFF2-40B4-BE49-F238E27FC236}">
                    <a16:creationId xmlns:a16="http://schemas.microsoft.com/office/drawing/2014/main" id="{4BE3C6CD-D272-FE59-D812-973ACD44467A}"/>
                  </a:ext>
                </a:extLst>
              </p:cNvPr>
              <p:cNvSpPr/>
              <p:nvPr/>
            </p:nvSpPr>
            <p:spPr>
              <a:xfrm>
                <a:off x="5579443" y="8954179"/>
                <a:ext cx="579528" cy="359838"/>
              </a:xfrm>
              <a:prstGeom prst="triangl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195" name="타원 194">
                <a:extLst>
                  <a:ext uri="{FF2B5EF4-FFF2-40B4-BE49-F238E27FC236}">
                    <a16:creationId xmlns:a16="http://schemas.microsoft.com/office/drawing/2014/main" id="{2655800C-CE99-A05C-82C6-DC4EE83429E2}"/>
                  </a:ext>
                </a:extLst>
              </p:cNvPr>
              <p:cNvSpPr/>
              <p:nvPr/>
            </p:nvSpPr>
            <p:spPr>
              <a:xfrm>
                <a:off x="5424157" y="8838854"/>
                <a:ext cx="185419" cy="185419"/>
              </a:xfrm>
              <a:prstGeom prst="ellipse">
                <a:avLst/>
              </a:prstGeom>
              <a:solidFill>
                <a:srgbClr val="635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cxnSp>
          <p:nvCxnSpPr>
            <p:cNvPr id="216" name="직선 연결선[R] 215">
              <a:extLst>
                <a:ext uri="{FF2B5EF4-FFF2-40B4-BE49-F238E27FC236}">
                  <a16:creationId xmlns:a16="http://schemas.microsoft.com/office/drawing/2014/main" id="{847A8C1C-9B96-1686-FF29-774FF833B2C2}"/>
                </a:ext>
              </a:extLst>
            </p:cNvPr>
            <p:cNvCxnSpPr>
              <a:cxnSpLocks/>
            </p:cNvCxnSpPr>
            <p:nvPr/>
          </p:nvCxnSpPr>
          <p:spPr>
            <a:xfrm>
              <a:off x="2758594" y="4584500"/>
              <a:ext cx="1245597" cy="53378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직선 연결선[R] 218">
              <a:extLst>
                <a:ext uri="{FF2B5EF4-FFF2-40B4-BE49-F238E27FC236}">
                  <a16:creationId xmlns:a16="http://schemas.microsoft.com/office/drawing/2014/main" id="{ECF885E2-52D9-FECE-4A24-AEB774BB8B88}"/>
                </a:ext>
              </a:extLst>
            </p:cNvPr>
            <p:cNvCxnSpPr>
              <a:cxnSpLocks/>
            </p:cNvCxnSpPr>
            <p:nvPr/>
          </p:nvCxnSpPr>
          <p:spPr>
            <a:xfrm>
              <a:off x="6813407" y="4953610"/>
              <a:ext cx="862030" cy="25519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직선 연결선[R] 221">
              <a:extLst>
                <a:ext uri="{FF2B5EF4-FFF2-40B4-BE49-F238E27FC236}">
                  <a16:creationId xmlns:a16="http://schemas.microsoft.com/office/drawing/2014/main" id="{78E54363-32C9-CC2D-21D5-5BF4C23A8C0E}"/>
                </a:ext>
              </a:extLst>
            </p:cNvPr>
            <p:cNvCxnSpPr>
              <a:cxnSpLocks/>
            </p:cNvCxnSpPr>
            <p:nvPr/>
          </p:nvCxnSpPr>
          <p:spPr>
            <a:xfrm>
              <a:off x="8470509" y="4911342"/>
              <a:ext cx="906157" cy="75644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직선 연결선[R] 224">
              <a:extLst>
                <a:ext uri="{FF2B5EF4-FFF2-40B4-BE49-F238E27FC236}">
                  <a16:creationId xmlns:a16="http://schemas.microsoft.com/office/drawing/2014/main" id="{F965C033-EF02-6B2D-6931-ECAE541C97B1}"/>
                </a:ext>
              </a:extLst>
            </p:cNvPr>
            <p:cNvCxnSpPr>
              <a:cxnSpLocks/>
            </p:cNvCxnSpPr>
            <p:nvPr/>
          </p:nvCxnSpPr>
          <p:spPr>
            <a:xfrm>
              <a:off x="4599920" y="4787601"/>
              <a:ext cx="1715041" cy="247778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직선 연결선[R] 227">
              <a:extLst>
                <a:ext uri="{FF2B5EF4-FFF2-40B4-BE49-F238E27FC236}">
                  <a16:creationId xmlns:a16="http://schemas.microsoft.com/office/drawing/2014/main" id="{B9633BEC-EB04-6A09-799E-BEF06125D69B}"/>
                </a:ext>
              </a:extLst>
            </p:cNvPr>
            <p:cNvCxnSpPr>
              <a:cxnSpLocks/>
            </p:cNvCxnSpPr>
            <p:nvPr/>
          </p:nvCxnSpPr>
          <p:spPr>
            <a:xfrm>
              <a:off x="2640000" y="4721776"/>
              <a:ext cx="3696087" cy="327633"/>
            </a:xfrm>
            <a:prstGeom prst="line">
              <a:avLst/>
            </a:prstGeom>
            <a:ln w="19050">
              <a:solidFill>
                <a:srgbClr val="5F5DF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" name="그룹 321">
            <a:extLst>
              <a:ext uri="{FF2B5EF4-FFF2-40B4-BE49-F238E27FC236}">
                <a16:creationId xmlns:a16="http://schemas.microsoft.com/office/drawing/2014/main" id="{F17B6E05-AFF8-5703-830F-3C6B2693D92B}"/>
              </a:ext>
            </a:extLst>
          </p:cNvPr>
          <p:cNvGrpSpPr/>
          <p:nvPr/>
        </p:nvGrpSpPr>
        <p:grpSpPr>
          <a:xfrm>
            <a:off x="1522481" y="3919145"/>
            <a:ext cx="9228277" cy="1724459"/>
            <a:chOff x="1522481" y="3919145"/>
            <a:chExt cx="9228277" cy="1724459"/>
          </a:xfrm>
        </p:grpSpPr>
        <p:grpSp>
          <p:nvGrpSpPr>
            <p:cNvPr id="243" name="그룹 242">
              <a:extLst>
                <a:ext uri="{FF2B5EF4-FFF2-40B4-BE49-F238E27FC236}">
                  <a16:creationId xmlns:a16="http://schemas.microsoft.com/office/drawing/2014/main" id="{20E75570-7CA4-DFDA-8F02-99AFBEBFACA9}"/>
                </a:ext>
              </a:extLst>
            </p:cNvPr>
            <p:cNvGrpSpPr/>
            <p:nvPr/>
          </p:nvGrpSpPr>
          <p:grpSpPr>
            <a:xfrm>
              <a:off x="3743988" y="5141568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44" name="양쪽 모서리가 둥근 사각형 243">
                <a:extLst>
                  <a:ext uri="{FF2B5EF4-FFF2-40B4-BE49-F238E27FC236}">
                    <a16:creationId xmlns:a16="http://schemas.microsoft.com/office/drawing/2014/main" id="{503D42D4-A3AF-146F-EE10-0CEF07701122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45" name="직사각형 244">
                <a:extLst>
                  <a:ext uri="{FF2B5EF4-FFF2-40B4-BE49-F238E27FC236}">
                    <a16:creationId xmlns:a16="http://schemas.microsoft.com/office/drawing/2014/main" id="{75323A41-3936-99E9-5DC2-1CB9CED09ACC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46" name="직사각형 245">
                <a:extLst>
                  <a:ext uri="{FF2B5EF4-FFF2-40B4-BE49-F238E27FC236}">
                    <a16:creationId xmlns:a16="http://schemas.microsoft.com/office/drawing/2014/main" id="{FEC00364-114C-CACE-7D4E-CD05F28F22E9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47" name="직사각형 246">
                <a:extLst>
                  <a:ext uri="{FF2B5EF4-FFF2-40B4-BE49-F238E27FC236}">
                    <a16:creationId xmlns:a16="http://schemas.microsoft.com/office/drawing/2014/main" id="{4EC9DB53-8475-9B2E-9426-F5BC053DBF89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48" name="그룹 247">
              <a:extLst>
                <a:ext uri="{FF2B5EF4-FFF2-40B4-BE49-F238E27FC236}">
                  <a16:creationId xmlns:a16="http://schemas.microsoft.com/office/drawing/2014/main" id="{E8B24833-3119-74F6-BB1D-15327B854FE6}"/>
                </a:ext>
              </a:extLst>
            </p:cNvPr>
            <p:cNvGrpSpPr/>
            <p:nvPr/>
          </p:nvGrpSpPr>
          <p:grpSpPr>
            <a:xfrm>
              <a:off x="4482153" y="5132021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49" name="양쪽 모서리가 둥근 사각형 248">
                <a:extLst>
                  <a:ext uri="{FF2B5EF4-FFF2-40B4-BE49-F238E27FC236}">
                    <a16:creationId xmlns:a16="http://schemas.microsoft.com/office/drawing/2014/main" id="{3D133400-4314-4CA8-CAE9-E289B3662A8F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50" name="직사각형 249">
                <a:extLst>
                  <a:ext uri="{FF2B5EF4-FFF2-40B4-BE49-F238E27FC236}">
                    <a16:creationId xmlns:a16="http://schemas.microsoft.com/office/drawing/2014/main" id="{80757B77-F9E4-2B9A-6684-C6609AA09DBC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51" name="직사각형 250">
                <a:extLst>
                  <a:ext uri="{FF2B5EF4-FFF2-40B4-BE49-F238E27FC236}">
                    <a16:creationId xmlns:a16="http://schemas.microsoft.com/office/drawing/2014/main" id="{83ACF721-5890-0DE2-C552-2367C6D6D032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52" name="직사각형 251">
                <a:extLst>
                  <a:ext uri="{FF2B5EF4-FFF2-40B4-BE49-F238E27FC236}">
                    <a16:creationId xmlns:a16="http://schemas.microsoft.com/office/drawing/2014/main" id="{0D5C476B-5189-5989-6CDE-7143B335D698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53" name="그룹 252">
              <a:extLst>
                <a:ext uri="{FF2B5EF4-FFF2-40B4-BE49-F238E27FC236}">
                  <a16:creationId xmlns:a16="http://schemas.microsoft.com/office/drawing/2014/main" id="{1067F9FC-7F47-B43F-4569-0B20208254B5}"/>
                </a:ext>
              </a:extLst>
            </p:cNvPr>
            <p:cNvGrpSpPr/>
            <p:nvPr/>
          </p:nvGrpSpPr>
          <p:grpSpPr>
            <a:xfrm>
              <a:off x="7787131" y="5132021"/>
              <a:ext cx="588404" cy="473032"/>
              <a:chOff x="7202443" y="3569447"/>
              <a:chExt cx="709352" cy="570265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54" name="모서리가 둥근 직사각형 253">
                <a:extLst>
                  <a:ext uri="{FF2B5EF4-FFF2-40B4-BE49-F238E27FC236}">
                    <a16:creationId xmlns:a16="http://schemas.microsoft.com/office/drawing/2014/main" id="{5C6E4865-7856-D582-8442-18BB582ADF75}"/>
                  </a:ext>
                </a:extLst>
              </p:cNvPr>
              <p:cNvSpPr/>
              <p:nvPr/>
            </p:nvSpPr>
            <p:spPr>
              <a:xfrm>
                <a:off x="7202443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255" name="삼각형 254">
                <a:extLst>
                  <a:ext uri="{FF2B5EF4-FFF2-40B4-BE49-F238E27FC236}">
                    <a16:creationId xmlns:a16="http://schemas.microsoft.com/office/drawing/2014/main" id="{289EDA0F-8186-6132-33C7-EF68BD9AE5E2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56" name="그룹 255">
              <a:extLst>
                <a:ext uri="{FF2B5EF4-FFF2-40B4-BE49-F238E27FC236}">
                  <a16:creationId xmlns:a16="http://schemas.microsoft.com/office/drawing/2014/main" id="{6758387A-4FB6-B8C4-577E-87EB785703FB}"/>
                </a:ext>
              </a:extLst>
            </p:cNvPr>
            <p:cNvGrpSpPr/>
            <p:nvPr/>
          </p:nvGrpSpPr>
          <p:grpSpPr>
            <a:xfrm>
              <a:off x="7272972" y="5155802"/>
              <a:ext cx="514159" cy="439463"/>
              <a:chOff x="6527891" y="3650631"/>
              <a:chExt cx="572212" cy="489081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57" name="모서리가 둥근 직사각형 256">
                <a:extLst>
                  <a:ext uri="{FF2B5EF4-FFF2-40B4-BE49-F238E27FC236}">
                    <a16:creationId xmlns:a16="http://schemas.microsoft.com/office/drawing/2014/main" id="{DBDE0A54-28E9-89A5-7C0A-40EF806B91A9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58" name="삼각형 257">
                <a:extLst>
                  <a:ext uri="{FF2B5EF4-FFF2-40B4-BE49-F238E27FC236}">
                    <a16:creationId xmlns:a16="http://schemas.microsoft.com/office/drawing/2014/main" id="{690EFE65-A4EF-5C67-4330-8CF42EDA4FED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59" name="그룹 258">
              <a:extLst>
                <a:ext uri="{FF2B5EF4-FFF2-40B4-BE49-F238E27FC236}">
                  <a16:creationId xmlns:a16="http://schemas.microsoft.com/office/drawing/2014/main" id="{6380BF56-47EE-591A-B48B-C0B4508041D3}"/>
                </a:ext>
              </a:extLst>
            </p:cNvPr>
            <p:cNvGrpSpPr/>
            <p:nvPr/>
          </p:nvGrpSpPr>
          <p:grpSpPr>
            <a:xfrm>
              <a:off x="8409899" y="5140510"/>
              <a:ext cx="477431" cy="461008"/>
              <a:chOff x="8025081" y="3750663"/>
              <a:chExt cx="402908" cy="389048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60" name="모서리가 둥근 직사각형 259">
                <a:extLst>
                  <a:ext uri="{FF2B5EF4-FFF2-40B4-BE49-F238E27FC236}">
                    <a16:creationId xmlns:a16="http://schemas.microsoft.com/office/drawing/2014/main" id="{4EFF8179-2026-4606-233C-CB14E653960D}"/>
                  </a:ext>
                </a:extLst>
              </p:cNvPr>
              <p:cNvSpPr/>
              <p:nvPr/>
            </p:nvSpPr>
            <p:spPr>
              <a:xfrm>
                <a:off x="8025081" y="3750663"/>
                <a:ext cx="402908" cy="389048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61" name="타원 260">
                <a:extLst>
                  <a:ext uri="{FF2B5EF4-FFF2-40B4-BE49-F238E27FC236}">
                    <a16:creationId xmlns:a16="http://schemas.microsoft.com/office/drawing/2014/main" id="{66C3AD55-F23B-6512-3D7C-61204CBF37FD}"/>
                  </a:ext>
                </a:extLst>
              </p:cNvPr>
              <p:cNvSpPr/>
              <p:nvPr/>
            </p:nvSpPr>
            <p:spPr>
              <a:xfrm>
                <a:off x="8104841" y="3843234"/>
                <a:ext cx="185419" cy="185419"/>
              </a:xfrm>
              <a:prstGeom prst="ellips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62" name="그룹 261">
              <a:extLst>
                <a:ext uri="{FF2B5EF4-FFF2-40B4-BE49-F238E27FC236}">
                  <a16:creationId xmlns:a16="http://schemas.microsoft.com/office/drawing/2014/main" id="{B83300F7-0292-2206-1B90-DECAE73B48F6}"/>
                </a:ext>
              </a:extLst>
            </p:cNvPr>
            <p:cNvGrpSpPr/>
            <p:nvPr/>
          </p:nvGrpSpPr>
          <p:grpSpPr>
            <a:xfrm>
              <a:off x="9757660" y="5171571"/>
              <a:ext cx="993098" cy="470031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63" name="양쪽 모서리가 둥근 사각형 262">
                <a:extLst>
                  <a:ext uri="{FF2B5EF4-FFF2-40B4-BE49-F238E27FC236}">
                    <a16:creationId xmlns:a16="http://schemas.microsoft.com/office/drawing/2014/main" id="{CEA18A38-7AB4-E98A-A686-E16E273A82EB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64" name="직사각형 263">
                <a:extLst>
                  <a:ext uri="{FF2B5EF4-FFF2-40B4-BE49-F238E27FC236}">
                    <a16:creationId xmlns:a16="http://schemas.microsoft.com/office/drawing/2014/main" id="{52861730-FA84-EDA7-5038-04FDE3A128EE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65" name="직사각형 264">
                <a:extLst>
                  <a:ext uri="{FF2B5EF4-FFF2-40B4-BE49-F238E27FC236}">
                    <a16:creationId xmlns:a16="http://schemas.microsoft.com/office/drawing/2014/main" id="{D1F7F1BF-EB17-152E-2B10-E9508F1A94C7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66" name="직사각형 265">
                <a:extLst>
                  <a:ext uri="{FF2B5EF4-FFF2-40B4-BE49-F238E27FC236}">
                    <a16:creationId xmlns:a16="http://schemas.microsoft.com/office/drawing/2014/main" id="{E4830CAC-7A5A-7E25-10DD-27DE4367892F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67" name="그룹 266">
              <a:extLst>
                <a:ext uri="{FF2B5EF4-FFF2-40B4-BE49-F238E27FC236}">
                  <a16:creationId xmlns:a16="http://schemas.microsoft.com/office/drawing/2014/main" id="{ACE83216-3083-C9F3-BB89-99076199E706}"/>
                </a:ext>
              </a:extLst>
            </p:cNvPr>
            <p:cNvGrpSpPr/>
            <p:nvPr/>
          </p:nvGrpSpPr>
          <p:grpSpPr>
            <a:xfrm>
              <a:off x="2174447" y="5152786"/>
              <a:ext cx="514159" cy="439463"/>
              <a:chOff x="6527891" y="3650631"/>
              <a:chExt cx="572212" cy="489081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68" name="모서리가 둥근 직사각형 267">
                <a:extLst>
                  <a:ext uri="{FF2B5EF4-FFF2-40B4-BE49-F238E27FC236}">
                    <a16:creationId xmlns:a16="http://schemas.microsoft.com/office/drawing/2014/main" id="{C4A50055-A162-C628-DDEC-2B617FEDEB70}"/>
                  </a:ext>
                </a:extLst>
              </p:cNvPr>
              <p:cNvSpPr/>
              <p:nvPr/>
            </p:nvSpPr>
            <p:spPr>
              <a:xfrm>
                <a:off x="6527891" y="3650631"/>
                <a:ext cx="572212" cy="489081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69" name="삼각형 268">
                <a:extLst>
                  <a:ext uri="{FF2B5EF4-FFF2-40B4-BE49-F238E27FC236}">
                    <a16:creationId xmlns:a16="http://schemas.microsoft.com/office/drawing/2014/main" id="{2FC5E239-07C0-C5F8-D77F-38AF20A044CE}"/>
                  </a:ext>
                </a:extLst>
              </p:cNvPr>
              <p:cNvSpPr/>
              <p:nvPr/>
            </p:nvSpPr>
            <p:spPr>
              <a:xfrm>
                <a:off x="6581776" y="3757259"/>
                <a:ext cx="446647" cy="293014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70" name="그룹 269">
              <a:extLst>
                <a:ext uri="{FF2B5EF4-FFF2-40B4-BE49-F238E27FC236}">
                  <a16:creationId xmlns:a16="http://schemas.microsoft.com/office/drawing/2014/main" id="{44FCB399-6663-576E-4323-7179F528E29B}"/>
                </a:ext>
              </a:extLst>
            </p:cNvPr>
            <p:cNvGrpSpPr/>
            <p:nvPr/>
          </p:nvGrpSpPr>
          <p:grpSpPr>
            <a:xfrm>
              <a:off x="1522481" y="5136432"/>
              <a:ext cx="588404" cy="473032"/>
              <a:chOff x="7202443" y="3569447"/>
              <a:chExt cx="709352" cy="570265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71" name="모서리가 둥근 직사각형 270">
                <a:extLst>
                  <a:ext uri="{FF2B5EF4-FFF2-40B4-BE49-F238E27FC236}">
                    <a16:creationId xmlns:a16="http://schemas.microsoft.com/office/drawing/2014/main" id="{8C1EC9F7-D7DD-ACF6-AA74-601533D88C75}"/>
                  </a:ext>
                </a:extLst>
              </p:cNvPr>
              <p:cNvSpPr/>
              <p:nvPr/>
            </p:nvSpPr>
            <p:spPr>
              <a:xfrm>
                <a:off x="7202443" y="3569447"/>
                <a:ext cx="709352" cy="570265"/>
              </a:xfrm>
              <a:prstGeom prst="roundRect">
                <a:avLst>
                  <a:gd name="adj" fmla="val 5772"/>
                </a:avLst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sp>
            <p:nvSpPr>
              <p:cNvPr id="272" name="삼각형 271">
                <a:extLst>
                  <a:ext uri="{FF2B5EF4-FFF2-40B4-BE49-F238E27FC236}">
                    <a16:creationId xmlns:a16="http://schemas.microsoft.com/office/drawing/2014/main" id="{32DBD29D-1D42-FF90-CD3A-6AC322C9564A}"/>
                  </a:ext>
                </a:extLst>
              </p:cNvPr>
              <p:cNvSpPr/>
              <p:nvPr/>
            </p:nvSpPr>
            <p:spPr>
              <a:xfrm>
                <a:off x="7246418" y="3690435"/>
                <a:ext cx="579528" cy="359838"/>
              </a:xfrm>
              <a:prstGeom prst="triangle">
                <a:avLst/>
              </a:prstGeom>
              <a:solidFill>
                <a:srgbClr val="5E5E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73" name="그룹 272">
              <a:extLst>
                <a:ext uri="{FF2B5EF4-FFF2-40B4-BE49-F238E27FC236}">
                  <a16:creationId xmlns:a16="http://schemas.microsoft.com/office/drawing/2014/main" id="{AA211A61-F68B-3D2A-5553-F6BCD2AFC7D8}"/>
                </a:ext>
              </a:extLst>
            </p:cNvPr>
            <p:cNvGrpSpPr/>
            <p:nvPr/>
          </p:nvGrpSpPr>
          <p:grpSpPr>
            <a:xfrm>
              <a:off x="8880117" y="5159179"/>
              <a:ext cx="993098" cy="470031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74" name="양쪽 모서리가 둥근 사각형 273">
                <a:extLst>
                  <a:ext uri="{FF2B5EF4-FFF2-40B4-BE49-F238E27FC236}">
                    <a16:creationId xmlns:a16="http://schemas.microsoft.com/office/drawing/2014/main" id="{6C6AC746-C953-AA83-565E-D0CCFB763C3D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75" name="직사각형 274">
                <a:extLst>
                  <a:ext uri="{FF2B5EF4-FFF2-40B4-BE49-F238E27FC236}">
                    <a16:creationId xmlns:a16="http://schemas.microsoft.com/office/drawing/2014/main" id="{F663C28E-872B-5626-0C0B-47FDBDBF9158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76" name="직사각형 275">
                <a:extLst>
                  <a:ext uri="{FF2B5EF4-FFF2-40B4-BE49-F238E27FC236}">
                    <a16:creationId xmlns:a16="http://schemas.microsoft.com/office/drawing/2014/main" id="{2CC3059D-2B27-5A3B-C1B3-C20909471386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77" name="직사각형 276">
                <a:extLst>
                  <a:ext uri="{FF2B5EF4-FFF2-40B4-BE49-F238E27FC236}">
                    <a16:creationId xmlns:a16="http://schemas.microsoft.com/office/drawing/2014/main" id="{8FEAF145-DB03-5CB0-0861-B3558934135E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grpSp>
          <p:nvGrpSpPr>
            <p:cNvPr id="278" name="그룹 277">
              <a:extLst>
                <a:ext uri="{FF2B5EF4-FFF2-40B4-BE49-F238E27FC236}">
                  <a16:creationId xmlns:a16="http://schemas.microsoft.com/office/drawing/2014/main" id="{904889F2-4E0E-E165-916B-3E1E7905974B}"/>
                </a:ext>
              </a:extLst>
            </p:cNvPr>
            <p:cNvGrpSpPr/>
            <p:nvPr/>
          </p:nvGrpSpPr>
          <p:grpSpPr>
            <a:xfrm>
              <a:off x="6463324" y="5093956"/>
              <a:ext cx="635799" cy="549648"/>
              <a:chOff x="1362075" y="-518319"/>
              <a:chExt cx="487373" cy="421333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79" name="모서리가 둥근 직사각형 278">
                <a:extLst>
                  <a:ext uri="{FF2B5EF4-FFF2-40B4-BE49-F238E27FC236}">
                    <a16:creationId xmlns:a16="http://schemas.microsoft.com/office/drawing/2014/main" id="{C80E8A2A-D85E-0A29-7420-ECC728A68F32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280" name="직선 연결선[R] 279">
                <a:extLst>
                  <a:ext uri="{FF2B5EF4-FFF2-40B4-BE49-F238E27FC236}">
                    <a16:creationId xmlns:a16="http://schemas.microsoft.com/office/drawing/2014/main" id="{F6B51839-C5D1-0B41-38CA-82C48880BB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1" name="그룹 280">
              <a:extLst>
                <a:ext uri="{FF2B5EF4-FFF2-40B4-BE49-F238E27FC236}">
                  <a16:creationId xmlns:a16="http://schemas.microsoft.com/office/drawing/2014/main" id="{56313211-7B1A-DE37-2A47-E2DF7367ECB0}"/>
                </a:ext>
              </a:extLst>
            </p:cNvPr>
            <p:cNvGrpSpPr/>
            <p:nvPr/>
          </p:nvGrpSpPr>
          <p:grpSpPr>
            <a:xfrm>
              <a:off x="5902720" y="5084426"/>
              <a:ext cx="635799" cy="549648"/>
              <a:chOff x="1362075" y="-518319"/>
              <a:chExt cx="487373" cy="421333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82" name="모서리가 둥근 직사각형 281">
                <a:extLst>
                  <a:ext uri="{FF2B5EF4-FFF2-40B4-BE49-F238E27FC236}">
                    <a16:creationId xmlns:a16="http://schemas.microsoft.com/office/drawing/2014/main" id="{61B01297-E3EC-AE4A-D1D6-838F4CB4D5DB}"/>
                  </a:ext>
                </a:extLst>
              </p:cNvPr>
              <p:cNvSpPr/>
              <p:nvPr/>
            </p:nvSpPr>
            <p:spPr>
              <a:xfrm>
                <a:off x="1362075" y="-518319"/>
                <a:ext cx="487373" cy="421333"/>
              </a:xfrm>
              <a:prstGeom prst="roundRect">
                <a:avLst/>
              </a:prstGeom>
              <a:solidFill>
                <a:srgbClr val="E7EC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cxnSp>
            <p:nvCxnSpPr>
              <p:cNvPr id="283" name="직선 연결선[R] 282">
                <a:extLst>
                  <a:ext uri="{FF2B5EF4-FFF2-40B4-BE49-F238E27FC236}">
                    <a16:creationId xmlns:a16="http://schemas.microsoft.com/office/drawing/2014/main" id="{0839C7B8-5F88-9EB6-356C-85F8FDF3E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6457" y="-235607"/>
                <a:ext cx="338630" cy="0"/>
              </a:xfrm>
              <a:prstGeom prst="line">
                <a:avLst/>
              </a:prstGeom>
              <a:ln w="38100">
                <a:solidFill>
                  <a:srgbClr val="6358F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그룹 283">
              <a:extLst>
                <a:ext uri="{FF2B5EF4-FFF2-40B4-BE49-F238E27FC236}">
                  <a16:creationId xmlns:a16="http://schemas.microsoft.com/office/drawing/2014/main" id="{3FB7CDD8-0D7E-BA14-D44F-3A7C3583F700}"/>
                </a:ext>
              </a:extLst>
            </p:cNvPr>
            <p:cNvGrpSpPr/>
            <p:nvPr/>
          </p:nvGrpSpPr>
          <p:grpSpPr>
            <a:xfrm>
              <a:off x="2940632" y="5133472"/>
              <a:ext cx="1040584" cy="492506"/>
              <a:chOff x="2851030" y="2428407"/>
              <a:chExt cx="651294" cy="308256"/>
            </a:xfrm>
            <a:scene3d>
              <a:camera prst="orthographicFront">
                <a:rot lat="19080000" lon="17220000" rev="3960000"/>
              </a:camera>
              <a:lightRig rig="threePt" dir="t"/>
            </a:scene3d>
          </p:grpSpPr>
          <p:sp>
            <p:nvSpPr>
              <p:cNvPr id="285" name="양쪽 모서리가 둥근 사각형 284">
                <a:extLst>
                  <a:ext uri="{FF2B5EF4-FFF2-40B4-BE49-F238E27FC236}">
                    <a16:creationId xmlns:a16="http://schemas.microsoft.com/office/drawing/2014/main" id="{DA0C2C79-7848-3F99-0DBA-990AF16036D9}"/>
                  </a:ext>
                </a:extLst>
              </p:cNvPr>
              <p:cNvSpPr/>
              <p:nvPr/>
            </p:nvSpPr>
            <p:spPr>
              <a:xfrm>
                <a:off x="2851030" y="2428407"/>
                <a:ext cx="651294" cy="308256"/>
              </a:xfrm>
              <a:prstGeom prst="round2Same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86" name="직사각형 285">
                <a:extLst>
                  <a:ext uri="{FF2B5EF4-FFF2-40B4-BE49-F238E27FC236}">
                    <a16:creationId xmlns:a16="http://schemas.microsoft.com/office/drawing/2014/main" id="{C738AD35-4FDD-4AE8-88D7-E13A6FBE76D7}"/>
                  </a:ext>
                </a:extLst>
              </p:cNvPr>
              <p:cNvSpPr/>
              <p:nvPr/>
            </p:nvSpPr>
            <p:spPr>
              <a:xfrm>
                <a:off x="2891757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87" name="직사각형 286">
                <a:extLst>
                  <a:ext uri="{FF2B5EF4-FFF2-40B4-BE49-F238E27FC236}">
                    <a16:creationId xmlns:a16="http://schemas.microsoft.com/office/drawing/2014/main" id="{7CBF249A-1D63-A190-FD47-7A8B127E4BCA}"/>
                  </a:ext>
                </a:extLst>
              </p:cNvPr>
              <p:cNvSpPr/>
              <p:nvPr/>
            </p:nvSpPr>
            <p:spPr>
              <a:xfrm>
                <a:off x="3089033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sp>
            <p:nvSpPr>
              <p:cNvPr id="288" name="직사각형 287">
                <a:extLst>
                  <a:ext uri="{FF2B5EF4-FFF2-40B4-BE49-F238E27FC236}">
                    <a16:creationId xmlns:a16="http://schemas.microsoft.com/office/drawing/2014/main" id="{EAFB3C29-64C7-5BF7-5B04-537E33942DCC}"/>
                  </a:ext>
                </a:extLst>
              </p:cNvPr>
              <p:cNvSpPr/>
              <p:nvPr/>
            </p:nvSpPr>
            <p:spPr>
              <a:xfrm>
                <a:off x="3288925" y="2582055"/>
                <a:ext cx="172529" cy="117519"/>
              </a:xfrm>
              <a:prstGeom prst="rect">
                <a:avLst/>
              </a:prstGeom>
              <a:solidFill>
                <a:srgbClr val="E7E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</p:grpSp>
        <p:cxnSp>
          <p:nvCxnSpPr>
            <p:cNvPr id="289" name="직선 연결선[R] 288">
              <a:extLst>
                <a:ext uri="{FF2B5EF4-FFF2-40B4-BE49-F238E27FC236}">
                  <a16:creationId xmlns:a16="http://schemas.microsoft.com/office/drawing/2014/main" id="{C2FECBFC-FEF5-AB2C-B042-30BCDCB759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175" y="3937081"/>
              <a:ext cx="760758" cy="136734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직선 연결선[R] 292">
              <a:extLst>
                <a:ext uri="{FF2B5EF4-FFF2-40B4-BE49-F238E27FC236}">
                  <a16:creationId xmlns:a16="http://schemas.microsoft.com/office/drawing/2014/main" id="{0FF3E682-EE29-80B7-A7DA-FDE2302AFD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3978" y="3923075"/>
              <a:ext cx="188918" cy="138135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직선 연결선[R] 295">
              <a:extLst>
                <a:ext uri="{FF2B5EF4-FFF2-40B4-BE49-F238E27FC236}">
                  <a16:creationId xmlns:a16="http://schemas.microsoft.com/office/drawing/2014/main" id="{EB91DC94-523C-8D38-F106-F897BDEE23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7640" y="3934098"/>
              <a:ext cx="1071977" cy="137033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직선 연결선[R] 300">
              <a:extLst>
                <a:ext uri="{FF2B5EF4-FFF2-40B4-BE49-F238E27FC236}">
                  <a16:creationId xmlns:a16="http://schemas.microsoft.com/office/drawing/2014/main" id="{5967DA5F-627F-1EE3-1C19-FAF9755D0D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6506" y="3919145"/>
              <a:ext cx="264033" cy="1385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직선 연결선[R] 302">
              <a:extLst>
                <a:ext uri="{FF2B5EF4-FFF2-40B4-BE49-F238E27FC236}">
                  <a16:creationId xmlns:a16="http://schemas.microsoft.com/office/drawing/2014/main" id="{DBB7196A-B5CA-77B5-704F-B1DDA697E7CB}"/>
                </a:ext>
              </a:extLst>
            </p:cNvPr>
            <p:cNvCxnSpPr>
              <a:cxnSpLocks/>
            </p:cNvCxnSpPr>
            <p:nvPr/>
          </p:nvCxnSpPr>
          <p:spPr>
            <a:xfrm>
              <a:off x="4529696" y="3929042"/>
              <a:ext cx="453479" cy="137538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직선 연결선[R] 305">
              <a:extLst>
                <a:ext uri="{FF2B5EF4-FFF2-40B4-BE49-F238E27FC236}">
                  <a16:creationId xmlns:a16="http://schemas.microsoft.com/office/drawing/2014/main" id="{4304C279-FE96-3C5A-175C-E0130EB05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4634" y="4294693"/>
              <a:ext cx="565058" cy="95390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직선 연결선[R] 308">
              <a:extLst>
                <a:ext uri="{FF2B5EF4-FFF2-40B4-BE49-F238E27FC236}">
                  <a16:creationId xmlns:a16="http://schemas.microsoft.com/office/drawing/2014/main" id="{1F0703E3-338D-B6DE-6DBE-3C6635CC27FE}"/>
                </a:ext>
              </a:extLst>
            </p:cNvPr>
            <p:cNvCxnSpPr>
              <a:cxnSpLocks/>
            </p:cNvCxnSpPr>
            <p:nvPr/>
          </p:nvCxnSpPr>
          <p:spPr>
            <a:xfrm>
              <a:off x="6724192" y="4287836"/>
              <a:ext cx="0" cy="96076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직선 연결선[R] 310">
              <a:extLst>
                <a:ext uri="{FF2B5EF4-FFF2-40B4-BE49-F238E27FC236}">
                  <a16:creationId xmlns:a16="http://schemas.microsoft.com/office/drawing/2014/main" id="{0BE0C42C-8D64-935E-9321-380E248D23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7565" y="4249003"/>
              <a:ext cx="806759" cy="105542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직선 연결선[R] 313">
              <a:extLst>
                <a:ext uri="{FF2B5EF4-FFF2-40B4-BE49-F238E27FC236}">
                  <a16:creationId xmlns:a16="http://schemas.microsoft.com/office/drawing/2014/main" id="{C6C8E324-30D8-0FF7-32CB-524089A793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7081" y="4255423"/>
              <a:ext cx="306905" cy="104900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직선 연결선[R] 315">
              <a:extLst>
                <a:ext uri="{FF2B5EF4-FFF2-40B4-BE49-F238E27FC236}">
                  <a16:creationId xmlns:a16="http://schemas.microsoft.com/office/drawing/2014/main" id="{1884A4E0-D640-47DA-E260-FABC1F5D6350}"/>
                </a:ext>
              </a:extLst>
            </p:cNvPr>
            <p:cNvCxnSpPr>
              <a:cxnSpLocks/>
            </p:cNvCxnSpPr>
            <p:nvPr/>
          </p:nvCxnSpPr>
          <p:spPr>
            <a:xfrm>
              <a:off x="8313986" y="4248566"/>
              <a:ext cx="275399" cy="105586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직선 연결선[R] 317">
              <a:extLst>
                <a:ext uri="{FF2B5EF4-FFF2-40B4-BE49-F238E27FC236}">
                  <a16:creationId xmlns:a16="http://schemas.microsoft.com/office/drawing/2014/main" id="{7A601D79-C978-ED98-5BC5-F5AA12CC48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7307" y="4281503"/>
              <a:ext cx="661898" cy="1022927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직선 연결선[R] 319">
              <a:extLst>
                <a:ext uri="{FF2B5EF4-FFF2-40B4-BE49-F238E27FC236}">
                  <a16:creationId xmlns:a16="http://schemas.microsoft.com/office/drawing/2014/main" id="{92F44201-72A7-69CC-33A8-20C5A22F0465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565" y="4287836"/>
              <a:ext cx="202199" cy="101659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B6C9E503-E52A-CECE-4A71-D390ECBE81CC}"/>
                  </a:ext>
                </a:extLst>
              </p:cNvPr>
              <p:cNvSpPr txBox="1"/>
              <p:nvPr/>
            </p:nvSpPr>
            <p:spPr>
              <a:xfrm>
                <a:off x="898574" y="3537429"/>
                <a:ext cx="3910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B6C9E503-E52A-CECE-4A71-D390ECBE8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74" y="3537429"/>
                <a:ext cx="391068" cy="369332"/>
              </a:xfrm>
              <a:prstGeom prst="rect">
                <a:avLst/>
              </a:prstGeom>
              <a:blipFill>
                <a:blip r:embed="rId7"/>
                <a:stretch>
                  <a:fillRect l="-15385" r="-3077"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7FD16922-D566-26AB-74BD-0EF4422083F2}"/>
                  </a:ext>
                </a:extLst>
              </p:cNvPr>
              <p:cNvSpPr txBox="1"/>
              <p:nvPr/>
            </p:nvSpPr>
            <p:spPr>
              <a:xfrm>
                <a:off x="898574" y="4966444"/>
                <a:ext cx="3839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7FD16922-D566-26AB-74BD-0EF442208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74" y="4966444"/>
                <a:ext cx="383951" cy="369332"/>
              </a:xfrm>
              <a:prstGeom prst="rect">
                <a:avLst/>
              </a:prstGeom>
              <a:blipFill>
                <a:blip r:embed="rId8"/>
                <a:stretch>
                  <a:fillRect l="-15873" r="-4762" b="-1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3" name="Google Shape;130;p26">
            <a:extLst>
              <a:ext uri="{FF2B5EF4-FFF2-40B4-BE49-F238E27FC236}">
                <a16:creationId xmlns:a16="http://schemas.microsoft.com/office/drawing/2014/main" id="{9D403C95-DE28-6985-6656-3F0A85DF85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24211" y="6439785"/>
            <a:ext cx="3085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 altLang="ko-KR">
                <a:latin typeface="Calibri"/>
                <a:ea typeface="Calibri"/>
                <a:cs typeface="Calibri"/>
                <a:sym typeface="Calibri"/>
              </a:rPr>
              <a:t>9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211" grpId="0"/>
    </p:bldLst>
  </p:timing>
</p:sld>
</file>

<file path=ppt/theme/theme1.xml><?xml version="1.0" encoding="utf-8"?>
<a:theme xmlns:a="http://schemas.openxmlformats.org/drawingml/2006/main" name="테마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1604</Words>
  <Application>Microsoft Macintosh PowerPoint</Application>
  <PresentationFormat>와이드스크린</PresentationFormat>
  <Paragraphs>306</Paragraphs>
  <Slides>30</Slides>
  <Notes>30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7" baseType="lpstr">
      <vt:lpstr>Malgun Gothic</vt:lpstr>
      <vt:lpstr>Arial</vt:lpstr>
      <vt:lpstr>Calibri</vt:lpstr>
      <vt:lpstr>Cambria</vt:lpstr>
      <vt:lpstr>Cambria Math</vt:lpstr>
      <vt:lpstr>Wingdings</vt:lpstr>
      <vt:lpstr>테마1</vt:lpstr>
      <vt:lpstr>PowerPoint 프레젠테이션</vt:lpstr>
      <vt:lpstr>Multimodal Documents Are Everywhere!</vt:lpstr>
      <vt:lpstr>Multimodal Document Question Answering</vt:lpstr>
      <vt:lpstr>How Can We Model Multimodal Documents?</vt:lpstr>
      <vt:lpstr>Our Task Open-Domain Multimodal Document Retrieval</vt:lpstr>
      <vt:lpstr>Problems of Existing Work</vt:lpstr>
      <vt:lpstr>Overview of LILaC</vt:lpstr>
      <vt:lpstr>What Should We Consider for the Graph?</vt:lpstr>
      <vt:lpstr>Key Data Structure Layered Component Graph G</vt:lpstr>
      <vt:lpstr>Layered Component Graph Construction</vt:lpstr>
      <vt:lpstr>Background Multimodal Embedders</vt:lpstr>
      <vt:lpstr>What Should We Consider for the Retrieval Algorithm?</vt:lpstr>
      <vt:lpstr>Key Idea LILaC Retrieval Algorithm</vt:lpstr>
      <vt:lpstr>Edge-level Late Interaction</vt:lpstr>
      <vt:lpstr>Late-Interaction-Guided Graph Traversal</vt:lpstr>
      <vt:lpstr>Overview of LILaC (Revisited)</vt:lpstr>
      <vt:lpstr>Retriever Accuracy Comparison</vt:lpstr>
      <vt:lpstr>End-to-End QA Accuracy Comparison</vt:lpstr>
      <vt:lpstr>Thank You</vt:lpstr>
      <vt:lpstr>PowerPoint 프레젠테이션</vt:lpstr>
      <vt:lpstr>PowerPoint 프레젠테이션</vt:lpstr>
      <vt:lpstr>PowerPoint 프레젠테이션</vt:lpstr>
      <vt:lpstr>LLM-Driven Query Decomposition</vt:lpstr>
      <vt:lpstr>Experiment Settings</vt:lpstr>
      <vt:lpstr>Introduction Multimodal (Text &amp; Image) Data Source</vt:lpstr>
      <vt:lpstr>Traditional Approaches: TextRAG and VisRAG</vt:lpstr>
      <vt:lpstr>Ablation Study</vt:lpstr>
      <vt:lpstr>Algorithm Runtime Analysis</vt:lpstr>
      <vt:lpstr>Next Research</vt:lpstr>
      <vt:lpstr>Layered Component Graph Construction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YuKyoung Lee</dc:creator>
  <cp:keywords/>
  <dc:description/>
  <cp:lastModifiedBy>윤주형(컴퓨터공학과)</cp:lastModifiedBy>
  <cp:revision>9</cp:revision>
  <dcterms:created xsi:type="dcterms:W3CDTF">2017-01-30T09:29:00Z</dcterms:created>
  <dcterms:modified xsi:type="dcterms:W3CDTF">2025-10-25T00:58:16Z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_SA">
    <vt:lpwstr>C:\Users\handol\Downloads\DBLAB template (1).pptx</vt:lpwstr>
  </property>
</Properties>
</file>