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63" r:id="rId3"/>
    <p:sldId id="578" r:id="rId4"/>
    <p:sldId id="579" r:id="rId5"/>
    <p:sldId id="580" r:id="rId6"/>
    <p:sldId id="583" r:id="rId7"/>
    <p:sldId id="553" r:id="rId8"/>
    <p:sldId id="555" r:id="rId9"/>
    <p:sldId id="556" r:id="rId10"/>
    <p:sldId id="557" r:id="rId11"/>
    <p:sldId id="537" r:id="rId12"/>
    <p:sldId id="559" r:id="rId13"/>
    <p:sldId id="560" r:id="rId14"/>
    <p:sldId id="561" r:id="rId15"/>
    <p:sldId id="562" r:id="rId16"/>
    <p:sldId id="563" r:id="rId17"/>
    <p:sldId id="564" r:id="rId18"/>
    <p:sldId id="566" r:id="rId19"/>
    <p:sldId id="565" r:id="rId20"/>
    <p:sldId id="567" r:id="rId21"/>
    <p:sldId id="568" r:id="rId22"/>
    <p:sldId id="569" r:id="rId23"/>
    <p:sldId id="538" r:id="rId24"/>
    <p:sldId id="571" r:id="rId25"/>
    <p:sldId id="570" r:id="rId26"/>
    <p:sldId id="572" r:id="rId27"/>
    <p:sldId id="540" r:id="rId28"/>
    <p:sldId id="541" r:id="rId29"/>
    <p:sldId id="542" r:id="rId30"/>
    <p:sldId id="543" r:id="rId31"/>
    <p:sldId id="573" r:id="rId32"/>
    <p:sldId id="574" r:id="rId33"/>
    <p:sldId id="544" r:id="rId34"/>
    <p:sldId id="575" r:id="rId35"/>
    <p:sldId id="577" r:id="rId36"/>
    <p:sldId id="545" r:id="rId37"/>
    <p:sldId id="546" r:id="rId38"/>
    <p:sldId id="547" r:id="rId39"/>
    <p:sldId id="548" r:id="rId40"/>
    <p:sldId id="549" r:id="rId41"/>
    <p:sldId id="550" r:id="rId42"/>
    <p:sldId id="551" r:id="rId43"/>
    <p:sldId id="533" r:id="rId44"/>
  </p:sldIdLst>
  <p:sldSz cx="12192000" cy="6858000"/>
  <p:notesSz cx="6858000" cy="9144000"/>
  <p:embeddedFontLst>
    <p:embeddedFont>
      <p:font typeface="Malgun Gothic" panose="020B0503020000020004" pitchFamily="34" charset="-127"/>
      <p:regular r:id="rId46"/>
      <p:bold r:id="rId47"/>
    </p:embeddedFont>
    <p:embeddedFont>
      <p:font typeface="Cambria" panose="02040503050406030204" pitchFamily="18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  <p:embeddedFont>
      <p:font typeface="Consolas" panose="020B0609020204030204" pitchFamily="49" charset="0"/>
      <p:regular r:id="rId53"/>
      <p:bold r:id="rId54"/>
      <p:italic r:id="rId55"/>
      <p:boldItalic r:id="rId56"/>
    </p:embeddedFont>
    <p:embeddedFont>
      <p:font typeface="Gill Sans MT" panose="020B0502020104020203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jIBcW+pWJvTSbNN0PoiiE6dpE8o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ohyung" initials="J" lastIdx="1" clrIdx="0">
    <p:extLst>
      <p:ext uri="{19B8F6BF-5375-455C-9EA6-DF929625EA0E}">
        <p15:presenceInfo xmlns:p15="http://schemas.microsoft.com/office/powerpoint/2012/main" userId="39212477a1bd1f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9"/>
    <a:srgbClr val="ED7D31"/>
    <a:srgbClr val="C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13" autoAdjust="0"/>
    <p:restoredTop sz="96315" autoAdjust="0"/>
  </p:normalViewPr>
  <p:slideViewPr>
    <p:cSldViewPr snapToGrid="0">
      <p:cViewPr varScale="1">
        <p:scale>
          <a:sx n="80" d="100"/>
          <a:sy n="80" d="100"/>
        </p:scale>
        <p:origin x="224" y="1784"/>
      </p:cViewPr>
      <p:guideLst/>
    </p:cSldViewPr>
  </p:slideViewPr>
  <p:notesTextViewPr>
    <p:cViewPr>
      <p:scale>
        <a:sx n="114" d="100"/>
        <a:sy n="114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customschemas.google.com/relationships/presentationmetadata" Target="meta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>
              <a:buNone/>
            </a:pPr>
            <a:endParaRPr kumimoji="1" lang="en-US" altLang="ko-KR" dirty="0"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12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5987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13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8636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14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7655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15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5456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16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6014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17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868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18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0280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19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8195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3460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21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62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ore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2049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22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6183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23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8795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24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8749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25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7471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26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434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27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8899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28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8709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29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3640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30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2136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31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801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ore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3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54055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32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0672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33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57602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34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4205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35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80971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36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92912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37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40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38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19753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39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45072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40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74677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41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866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4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2907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42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86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7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7130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8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9227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9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6868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10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2091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11</a:t>
            </a:fld>
            <a:endParaRPr lang="ko-KR" altLang="en-US"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977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19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mtClean="0"/>
              <a:pPr/>
              <a:t>‹#›</a:t>
            </a:fld>
            <a:r>
              <a:rPr lang="en-US" altLang="ko-KR" dirty="0"/>
              <a:t>/100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3C581-3444-4F2C-AA38-F146B10916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5" b="19633"/>
          <a:stretch/>
        </p:blipFill>
        <p:spPr bwMode="auto">
          <a:xfrm>
            <a:off x="9365560" y="0"/>
            <a:ext cx="2838450" cy="56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 descr="텍스트, 폰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96D085CD-7F9D-10C5-5D4E-8493011591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23958" y="609573"/>
            <a:ext cx="2721654" cy="370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400049" y="162719"/>
            <a:ext cx="113299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 rot="5400000">
            <a:off x="3720703" y="-1832371"/>
            <a:ext cx="4688681" cy="1132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19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r>
              <a:rPr lang="en-US" altLang="ko-KR" dirty="0"/>
              <a:t>/100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19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r>
              <a:rPr lang="en-US" altLang="ko-KR" dirty="0"/>
              <a:t>/100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userDrawn="1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00050" y="1041400"/>
            <a:ext cx="11329987" cy="513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19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mbria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mbria"/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mbria"/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mbria"/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mbria"/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mbria"/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mbria"/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mbria"/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mbria"/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r>
              <a:rPr lang="en-US" altLang="ko-KR" dirty="0"/>
              <a:t>/100</a:t>
            </a:r>
            <a:endParaRPr lang="ko-KR" altLang="en-US" dirty="0"/>
          </a:p>
        </p:txBody>
      </p:sp>
      <p:sp>
        <p:nvSpPr>
          <p:cNvPr id="7" name="Google Shape;10;p3">
            <a:extLst>
              <a:ext uri="{FF2B5EF4-FFF2-40B4-BE49-F238E27FC236}">
                <a16:creationId xmlns:a16="http://schemas.microsoft.com/office/drawing/2014/main" id="{C65964AB-A989-4152-A10D-80A2B44964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0049" y="307777"/>
            <a:ext cx="11329987" cy="73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Calibri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19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r>
              <a:rPr lang="en-US" altLang="ko-KR" dirty="0"/>
              <a:t>/100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00049" y="162719"/>
            <a:ext cx="113299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00049" y="1825625"/>
            <a:ext cx="56197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55783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19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r>
              <a:rPr lang="en-US" altLang="ko-KR" dirty="0"/>
              <a:t>/100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00049" y="162719"/>
            <a:ext cx="113299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400050" y="1488282"/>
            <a:ext cx="559752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400050" y="2312194"/>
            <a:ext cx="5597526" cy="387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6172199" y="1488282"/>
            <a:ext cx="55578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4"/>
          </p:nvPr>
        </p:nvSpPr>
        <p:spPr>
          <a:xfrm>
            <a:off x="6172199" y="2312194"/>
            <a:ext cx="5557837" cy="387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19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r>
              <a:rPr lang="en-US" altLang="ko-KR" dirty="0"/>
              <a:t>/100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00049" y="162719"/>
            <a:ext cx="113299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19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r>
              <a:rPr lang="en-US" altLang="ko-KR" dirty="0"/>
              <a:t>/100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백지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19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r>
              <a:rPr lang="en-US" altLang="ko-KR" dirty="0"/>
              <a:t>/100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19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r>
              <a:rPr lang="en-US" altLang="ko-KR" dirty="0"/>
              <a:t>/100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19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r>
              <a:rPr lang="en-US" altLang="ko-KR" dirty="0"/>
              <a:t>/100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00049" y="307777"/>
            <a:ext cx="11329987" cy="73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00050" y="1041400"/>
            <a:ext cx="11329987" cy="513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 dirty="0"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19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r>
              <a:rPr lang="en-US" altLang="ko-KR" dirty="0"/>
              <a:t>/100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ACDB89-62C0-44D1-85A9-183A24FF6E1B}"/>
              </a:ext>
            </a:extLst>
          </p:cNvPr>
          <p:cNvSpPr txBox="1"/>
          <p:nvPr userDrawn="1"/>
        </p:nvSpPr>
        <p:spPr>
          <a:xfrm>
            <a:off x="0" y="0"/>
            <a:ext cx="2419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Systems Lab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KR" b="1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KR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POSTECH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442061" y="1942087"/>
            <a:ext cx="11390638" cy="20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4000" dirty="0" err="1"/>
              <a:t>ReCG</a:t>
            </a:r>
            <a:r>
              <a:rPr lang="en-US" sz="4000" dirty="0"/>
              <a:t>:</a:t>
            </a:r>
            <a:r>
              <a:rPr lang="ko-KR" altLang="en-US" sz="4000" dirty="0"/>
              <a:t> </a:t>
            </a:r>
            <a:r>
              <a:rPr lang="en-US" altLang="ko-KR" sz="4000" dirty="0"/>
              <a:t>Bottom-Up JSON Schema Discovery Using a Repetitive Cluster and Generalize Framework</a:t>
            </a:r>
            <a:endParaRPr sz="4000" b="1"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2805675" y="4765040"/>
            <a:ext cx="6580650" cy="1659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altLang="ko-KR" dirty="0">
                <a:solidFill>
                  <a:srgbClr val="FFC000"/>
                </a:solidFill>
                <a:latin typeface="Gill Sans MT" panose="020B0502020104020203" pitchFamily="34" charset="0"/>
              </a:rPr>
              <a:t>August 28</a:t>
            </a:r>
            <a:r>
              <a:rPr lang="en-US" altLang="ko-KR" baseline="30000" dirty="0">
                <a:solidFill>
                  <a:srgbClr val="FFC000"/>
                </a:solidFill>
                <a:latin typeface="Gill Sans MT" panose="020B0502020104020203" pitchFamily="34" charset="0"/>
              </a:rPr>
              <a:t>th</a:t>
            </a:r>
            <a:r>
              <a:rPr lang="en-US" altLang="ko-KR" dirty="0">
                <a:solidFill>
                  <a:srgbClr val="FFC000"/>
                </a:solidFill>
                <a:latin typeface="Gill Sans MT" panose="020B0502020104020203" pitchFamily="34" charset="0"/>
              </a:rPr>
              <a:t>, 2024</a:t>
            </a:r>
          </a:p>
          <a:p>
            <a:pPr marL="0" indent="0">
              <a:spcBef>
                <a:spcPts val="0"/>
              </a:spcBef>
            </a:pPr>
            <a:endParaRPr lang="en-US" sz="800" u="sng" dirty="0">
              <a:latin typeface="Gill Sans MT" panose="020B0502020104020203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u="sng" dirty="0">
                <a:latin typeface="Gill Sans MT" panose="020B0502020104020203" pitchFamily="34" charset="0"/>
              </a:rPr>
              <a:t>Joohyung Yun</a:t>
            </a:r>
            <a:r>
              <a:rPr lang="en-US" dirty="0">
                <a:latin typeface="Gill Sans MT" panose="020B0502020104020203" pitchFamily="34" charset="0"/>
              </a:rPr>
              <a:t>, </a:t>
            </a:r>
            <a:r>
              <a:rPr lang="en-US" dirty="0" err="1">
                <a:latin typeface="Gill Sans MT" panose="020B0502020104020203" pitchFamily="34" charset="0"/>
              </a:rPr>
              <a:t>Byungchul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Tak</a:t>
            </a:r>
            <a:r>
              <a:rPr lang="en-US" dirty="0">
                <a:latin typeface="Gill Sans MT" panose="020B0502020104020203" pitchFamily="34" charset="0"/>
              </a:rPr>
              <a:t>, </a:t>
            </a:r>
            <a:r>
              <a:rPr lang="en-US" dirty="0" err="1">
                <a:latin typeface="Gill Sans MT" panose="020B0502020104020203" pitchFamily="34" charset="0"/>
              </a:rPr>
              <a:t>Wook</a:t>
            </a:r>
            <a:r>
              <a:rPr lang="en-US" dirty="0">
                <a:latin typeface="Gill Sans MT" panose="020B0502020104020203" pitchFamily="34" charset="0"/>
              </a:rPr>
              <a:t>-Shin Han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800" dirty="0">
              <a:latin typeface="Gill Sans MT" panose="020B0502020104020203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Gill Sans MT" panose="020B0502020104020203" pitchFamily="34" charset="0"/>
              </a:rPr>
              <a:t>POSTECH</a:t>
            </a:r>
          </a:p>
        </p:txBody>
      </p:sp>
      <p:pic>
        <p:nvPicPr>
          <p:cNvPr id="1026" name="Picture 2" descr="One Paper Accepted by VLDB 2024 – ASTAPLE">
            <a:extLst>
              <a:ext uri="{FF2B5EF4-FFF2-40B4-BE49-F238E27FC236}">
                <a16:creationId xmlns:a16="http://schemas.microsoft.com/office/drawing/2014/main" id="{9F15B588-CDFE-1DA2-9E11-1E084F69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27" y="34754"/>
            <a:ext cx="1828798" cy="9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463E5179-2488-E7E5-7E10-8B589F6AF30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0" y="6356350"/>
            <a:ext cx="423189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31499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3100" dirty="0">
                <a:solidFill>
                  <a:schemeClr val="tx1"/>
                </a:solidFill>
              </a:rPr>
              <a:t>Background</a:t>
            </a:r>
            <a:br>
              <a:rPr lang="en-US" altLang="ko-KR" sz="4000" dirty="0"/>
            </a:br>
            <a:r>
              <a:rPr lang="en-US" altLang="ko-KR" sz="4000" dirty="0"/>
              <a:t>JSON Document and Tree Representation</a:t>
            </a:r>
            <a:endParaRPr lang="ko-KR" altLang="en-US" sz="4000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17283"/>
            <a:ext cx="11515430" cy="2039926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b="1" dirty="0">
                <a:solidFill>
                  <a:srgbClr val="003299"/>
                </a:solidFill>
              </a:rPr>
              <a:t>Object type </a:t>
            </a:r>
            <a:r>
              <a:rPr kumimoji="1" lang="en-US" altLang="en-US" sz="2800" dirty="0">
                <a:solidFill>
                  <a:srgbClr val="003299"/>
                </a:solidFill>
              </a:rPr>
              <a:t>document </a:t>
            </a:r>
            <a:r>
              <a:rPr kumimoji="1" lang="en-US" altLang="en-US" sz="2800" dirty="0"/>
              <a:t>is</a:t>
            </a:r>
          </a:p>
          <a:p>
            <a:r>
              <a:rPr kumimoji="1" lang="en-US" altLang="en-US" sz="2800" dirty="0"/>
              <a:t>a </a:t>
            </a:r>
            <a:r>
              <a:rPr kumimoji="1" lang="en-US" altLang="en-US" sz="2800" i="1" dirty="0"/>
              <a:t>set of key, value </a:t>
            </a:r>
            <a:r>
              <a:rPr kumimoji="1" lang="en-US" altLang="en-US" sz="2800" dirty="0"/>
              <a:t>(JSON document)</a:t>
            </a:r>
            <a:r>
              <a:rPr kumimoji="1" lang="en-US" altLang="en-US" sz="2800" i="1" dirty="0"/>
              <a:t> pairs</a:t>
            </a:r>
            <a:r>
              <a:rPr kumimoji="1" lang="en-US" altLang="en-US" sz="2800" dirty="0"/>
              <a:t>.</a:t>
            </a:r>
          </a:p>
          <a:p>
            <a:r>
              <a:rPr kumimoji="1" lang="en-US" altLang="en-US" sz="2800" dirty="0"/>
              <a:t>expressed with an object-typed node with keys as edge labels and values as unordered children.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8202A-0071-C3B2-464D-3ADA7ACE3123}"/>
              </a:ext>
            </a:extLst>
          </p:cNvPr>
          <p:cNvSpPr txBox="1"/>
          <p:nvPr/>
        </p:nvSpPr>
        <p:spPr>
          <a:xfrm>
            <a:off x="599625" y="3965240"/>
            <a:ext cx="4986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kumimoji="1" lang="en-US" altLang="ko-KR" sz="24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“id”: </a:t>
            </a:r>
            <a:r>
              <a:rPr kumimoji="1" lang="en-US" altLang="ko-KR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2400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kumimoji="1" lang="en-US" altLang="ko-KR" sz="24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kumimoji="1" lang="en-US" altLang="ko-KR" sz="24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“info”: </a:t>
            </a:r>
            <a:r>
              <a:rPr kumimoji="1" lang="en-US" altLang="ko-KR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kumimoji="1" lang="en-US" altLang="ko-KR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r>
              <a:rPr kumimoji="1" lang="en-US" altLang="ko-KR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1" lang="en-US" altLang="ko-KR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ko-KR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kumimoji="1" lang="en-US" altLang="ko-KR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1" lang="en-US" altLang="ko-KR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ko-KR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1" lang="en-US" altLang="ko-KR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kumimoji="1" lang="en-US" altLang="ko-KR" sz="24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C0AD5C-C658-3AE1-AA38-B32ABA6A8D03}"/>
              </a:ext>
            </a:extLst>
          </p:cNvPr>
          <p:cNvSpPr txBox="1"/>
          <p:nvPr/>
        </p:nvSpPr>
        <p:spPr>
          <a:xfrm>
            <a:off x="1258539" y="3631397"/>
            <a:ext cx="25327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endParaRPr kumimoji="1" lang="ko-KR" altLang="en-US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F04F64-56FA-F85A-BD6D-E6628D5B6352}"/>
              </a:ext>
            </a:extLst>
          </p:cNvPr>
          <p:cNvSpPr txBox="1"/>
          <p:nvPr/>
        </p:nvSpPr>
        <p:spPr>
          <a:xfrm>
            <a:off x="2411882" y="3631397"/>
            <a:ext cx="3943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endParaRPr kumimoji="1" lang="ko-KR" altLang="en-US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C4B726-72D9-2095-769A-1047FA52945C}"/>
              </a:ext>
            </a:extLst>
          </p:cNvPr>
          <p:cNvSpPr txBox="1"/>
          <p:nvPr/>
        </p:nvSpPr>
        <p:spPr>
          <a:xfrm>
            <a:off x="1402059" y="5554622"/>
            <a:ext cx="25327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endParaRPr kumimoji="1" lang="ko-KR" altLang="en-US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C09386-BACB-1E46-288B-614EE8FEE32D}"/>
              </a:ext>
            </a:extLst>
          </p:cNvPr>
          <p:cNvSpPr txBox="1"/>
          <p:nvPr/>
        </p:nvSpPr>
        <p:spPr>
          <a:xfrm>
            <a:off x="3613043" y="5691743"/>
            <a:ext cx="3943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ko-K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endParaRPr kumimoji="1" lang="ko-KR" altLang="en-US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4F79896F-3665-92A9-EBB8-F81DCCAF7BEC}"/>
              </a:ext>
            </a:extLst>
          </p:cNvPr>
          <p:cNvSpPr/>
          <p:nvPr/>
        </p:nvSpPr>
        <p:spPr>
          <a:xfrm>
            <a:off x="8490791" y="3133245"/>
            <a:ext cx="647201" cy="64720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00B0F0"/>
              </a:solidFill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778E39B3-93A8-D47D-BE30-110E74A961DB}"/>
              </a:ext>
            </a:extLst>
          </p:cNvPr>
          <p:cNvSpPr/>
          <p:nvPr/>
        </p:nvSpPr>
        <p:spPr>
          <a:xfrm>
            <a:off x="9574739" y="4405424"/>
            <a:ext cx="595424" cy="59542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9" name="삼각형 48">
            <a:extLst>
              <a:ext uri="{FF2B5EF4-FFF2-40B4-BE49-F238E27FC236}">
                <a16:creationId xmlns:a16="http://schemas.microsoft.com/office/drawing/2014/main" id="{896EE2F4-EF8E-99AF-0545-1BC366986AA4}"/>
              </a:ext>
            </a:extLst>
          </p:cNvPr>
          <p:cNvSpPr/>
          <p:nvPr/>
        </p:nvSpPr>
        <p:spPr>
          <a:xfrm>
            <a:off x="8522116" y="5625826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FFC000"/>
              </a:solidFill>
            </a:endParaRPr>
          </a:p>
        </p:txBody>
      </p:sp>
      <p:sp>
        <p:nvSpPr>
          <p:cNvPr id="50" name="삼각형 49">
            <a:extLst>
              <a:ext uri="{FF2B5EF4-FFF2-40B4-BE49-F238E27FC236}">
                <a16:creationId xmlns:a16="http://schemas.microsoft.com/office/drawing/2014/main" id="{4C40CD28-0D9D-4467-A833-B53C905971CF}"/>
              </a:ext>
            </a:extLst>
          </p:cNvPr>
          <p:cNvSpPr/>
          <p:nvPr/>
        </p:nvSpPr>
        <p:spPr>
          <a:xfrm>
            <a:off x="9471958" y="5625826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FFC000"/>
              </a:solidFill>
            </a:endParaRPr>
          </a:p>
        </p:txBody>
      </p:sp>
      <p:sp>
        <p:nvSpPr>
          <p:cNvPr id="51" name="삼각형 50">
            <a:extLst>
              <a:ext uri="{FF2B5EF4-FFF2-40B4-BE49-F238E27FC236}">
                <a16:creationId xmlns:a16="http://schemas.microsoft.com/office/drawing/2014/main" id="{9E77FE32-A7D0-6620-0E95-8852E798FF86}"/>
              </a:ext>
            </a:extLst>
          </p:cNvPr>
          <p:cNvSpPr/>
          <p:nvPr/>
        </p:nvSpPr>
        <p:spPr>
          <a:xfrm>
            <a:off x="10418256" y="5625826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FFC000"/>
              </a:solidFill>
            </a:endParaRPr>
          </a:p>
        </p:txBody>
      </p:sp>
      <p:sp>
        <p:nvSpPr>
          <p:cNvPr id="52" name="삼각형 51">
            <a:extLst>
              <a:ext uri="{FF2B5EF4-FFF2-40B4-BE49-F238E27FC236}">
                <a16:creationId xmlns:a16="http://schemas.microsoft.com/office/drawing/2014/main" id="{09C94FD5-2247-1F01-A39A-DF44F10442C6}"/>
              </a:ext>
            </a:extLst>
          </p:cNvPr>
          <p:cNvSpPr/>
          <p:nvPr/>
        </p:nvSpPr>
        <p:spPr>
          <a:xfrm>
            <a:off x="7243535" y="4437036"/>
            <a:ext cx="1071127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FFC000"/>
              </a:solidFill>
            </a:endParaRPr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43DE10DB-9333-2826-7A17-3AF996BF9D5B}"/>
              </a:ext>
            </a:extLst>
          </p:cNvPr>
          <p:cNvCxnSpPr>
            <a:stCxn id="47" idx="4"/>
            <a:endCxn id="48" idx="0"/>
          </p:cNvCxnSpPr>
          <p:nvPr/>
        </p:nvCxnSpPr>
        <p:spPr>
          <a:xfrm>
            <a:off x="8814392" y="3780446"/>
            <a:ext cx="1058059" cy="62497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5C5AC211-11E9-3E80-3572-F98E99B6F07E}"/>
              </a:ext>
            </a:extLst>
          </p:cNvPr>
          <p:cNvCxnSpPr>
            <a:cxnSpLocks/>
            <a:stCxn id="47" idx="4"/>
            <a:endCxn id="52" idx="0"/>
          </p:cNvCxnSpPr>
          <p:nvPr/>
        </p:nvCxnSpPr>
        <p:spPr>
          <a:xfrm flipH="1">
            <a:off x="7779099" y="3780446"/>
            <a:ext cx="1035293" cy="65659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45ECF698-F4A7-4C28-E170-B2280765B478}"/>
              </a:ext>
            </a:extLst>
          </p:cNvPr>
          <p:cNvCxnSpPr>
            <a:cxnSpLocks/>
            <a:stCxn id="48" idx="2"/>
            <a:endCxn id="51" idx="0"/>
          </p:cNvCxnSpPr>
          <p:nvPr/>
        </p:nvCxnSpPr>
        <p:spPr>
          <a:xfrm>
            <a:off x="9872451" y="5000848"/>
            <a:ext cx="946298" cy="62497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E0FE6CBC-BBB5-FA3F-A9DB-C4F6B6B0458B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>
            <a:off x="9872451" y="5000848"/>
            <a:ext cx="0" cy="62497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3BD31AF5-1A42-C631-2125-339AB79BB30F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 flipH="1">
            <a:off x="8922609" y="5000848"/>
            <a:ext cx="949842" cy="62497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CC0E7BD-148C-6A19-8229-4250126632FE}"/>
              </a:ext>
            </a:extLst>
          </p:cNvPr>
          <p:cNvSpPr txBox="1"/>
          <p:nvPr/>
        </p:nvSpPr>
        <p:spPr>
          <a:xfrm>
            <a:off x="7879469" y="3886917"/>
            <a:ext cx="253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kumimoji="1" lang="ko-KR" altLang="en-US" sz="1800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630BFC-48D7-0810-E5DA-2EC5A1B6B00F}"/>
              </a:ext>
            </a:extLst>
          </p:cNvPr>
          <p:cNvSpPr txBox="1"/>
          <p:nvPr/>
        </p:nvSpPr>
        <p:spPr>
          <a:xfrm>
            <a:off x="9452529" y="3886917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kumimoji="1" lang="ko-KR" altLang="en-US" sz="1800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644AEBE-A89B-4D4F-899C-201CB2CDDF05}"/>
              </a:ext>
            </a:extLst>
          </p:cNvPr>
          <p:cNvSpPr txBox="1"/>
          <p:nvPr/>
        </p:nvSpPr>
        <p:spPr>
          <a:xfrm>
            <a:off x="7335869" y="4695218"/>
            <a:ext cx="8864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1800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kumimoji="1" lang="ko-KR" altLang="en-US" sz="1800" dirty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B88A2E-B725-A250-984F-CC56D872E478}"/>
              </a:ext>
            </a:extLst>
          </p:cNvPr>
          <p:cNvSpPr txBox="1"/>
          <p:nvPr/>
        </p:nvSpPr>
        <p:spPr>
          <a:xfrm>
            <a:off x="8669333" y="5907187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kumimoji="1" lang="ko-KR" altLang="en-US" sz="1800" dirty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29353DE-4B83-2F78-8AC0-18BB85A5BF63}"/>
              </a:ext>
            </a:extLst>
          </p:cNvPr>
          <p:cNvSpPr txBox="1"/>
          <p:nvPr/>
        </p:nvSpPr>
        <p:spPr>
          <a:xfrm>
            <a:off x="9604999" y="5907187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kumimoji="1" lang="ko-KR" altLang="en-US" sz="1800" dirty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3721B-D4F9-A10C-EF60-72ED4244100E}"/>
              </a:ext>
            </a:extLst>
          </p:cNvPr>
          <p:cNvSpPr txBox="1"/>
          <p:nvPr/>
        </p:nvSpPr>
        <p:spPr>
          <a:xfrm>
            <a:off x="10569019" y="5907187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3" name="화살표: 위쪽 32">
            <a:extLst>
              <a:ext uri="{FF2B5EF4-FFF2-40B4-BE49-F238E27FC236}">
                <a16:creationId xmlns:a16="http://schemas.microsoft.com/office/drawing/2014/main" id="{B52B5F2E-365F-4274-BC98-041AFB72D2D5}"/>
              </a:ext>
            </a:extLst>
          </p:cNvPr>
          <p:cNvSpPr/>
          <p:nvPr/>
        </p:nvSpPr>
        <p:spPr>
          <a:xfrm rot="10800000">
            <a:off x="1286780" y="3924255"/>
            <a:ext cx="196795" cy="368971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화살표: 위쪽 33">
            <a:extLst>
              <a:ext uri="{FF2B5EF4-FFF2-40B4-BE49-F238E27FC236}">
                <a16:creationId xmlns:a16="http://schemas.microsoft.com/office/drawing/2014/main" id="{F21FC846-A5E6-42DE-AD07-9C24D5D600B4}"/>
              </a:ext>
            </a:extLst>
          </p:cNvPr>
          <p:cNvSpPr/>
          <p:nvPr/>
        </p:nvSpPr>
        <p:spPr>
          <a:xfrm rot="10800000">
            <a:off x="2510653" y="3924255"/>
            <a:ext cx="196795" cy="368971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화살표: 위쪽 34">
            <a:extLst>
              <a:ext uri="{FF2B5EF4-FFF2-40B4-BE49-F238E27FC236}">
                <a16:creationId xmlns:a16="http://schemas.microsoft.com/office/drawing/2014/main" id="{CAB2EAFD-DE1F-48AE-9785-F40FCFFE96BB}"/>
              </a:ext>
            </a:extLst>
          </p:cNvPr>
          <p:cNvSpPr/>
          <p:nvPr/>
        </p:nvSpPr>
        <p:spPr>
          <a:xfrm rot="5400000">
            <a:off x="7277517" y="3881033"/>
            <a:ext cx="196795" cy="368971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509811-1689-4AE5-A85A-431C15732AEB}"/>
              </a:ext>
            </a:extLst>
          </p:cNvPr>
          <p:cNvSpPr txBox="1"/>
          <p:nvPr/>
        </p:nvSpPr>
        <p:spPr>
          <a:xfrm>
            <a:off x="6828806" y="3957996"/>
            <a:ext cx="25327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endParaRPr kumimoji="1" lang="ko-KR" altLang="en-US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화살표: 위쪽 37">
            <a:extLst>
              <a:ext uri="{FF2B5EF4-FFF2-40B4-BE49-F238E27FC236}">
                <a16:creationId xmlns:a16="http://schemas.microsoft.com/office/drawing/2014/main" id="{6AF1D6AD-3887-4770-9930-EE6A820A41F7}"/>
              </a:ext>
            </a:extLst>
          </p:cNvPr>
          <p:cNvSpPr/>
          <p:nvPr/>
        </p:nvSpPr>
        <p:spPr>
          <a:xfrm rot="5400000">
            <a:off x="6868320" y="4565584"/>
            <a:ext cx="196795" cy="368971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895234-E5F1-4A30-8086-07C3CAEC4ED5}"/>
              </a:ext>
            </a:extLst>
          </p:cNvPr>
          <p:cNvSpPr txBox="1"/>
          <p:nvPr/>
        </p:nvSpPr>
        <p:spPr>
          <a:xfrm>
            <a:off x="6325962" y="4641335"/>
            <a:ext cx="3943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endParaRPr kumimoji="1" lang="ko-KR" altLang="en-US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화살표: 위쪽 39">
            <a:extLst>
              <a:ext uri="{FF2B5EF4-FFF2-40B4-BE49-F238E27FC236}">
                <a16:creationId xmlns:a16="http://schemas.microsoft.com/office/drawing/2014/main" id="{B40D608A-1CE7-4B47-BAF6-227B06C7176F}"/>
              </a:ext>
            </a:extLst>
          </p:cNvPr>
          <p:cNvSpPr/>
          <p:nvPr/>
        </p:nvSpPr>
        <p:spPr>
          <a:xfrm>
            <a:off x="1430300" y="5156978"/>
            <a:ext cx="196795" cy="368971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화살표: 위쪽 40">
            <a:extLst>
              <a:ext uri="{FF2B5EF4-FFF2-40B4-BE49-F238E27FC236}">
                <a16:creationId xmlns:a16="http://schemas.microsoft.com/office/drawing/2014/main" id="{00BF7F94-128E-404F-8881-EBFF44C5EC8F}"/>
              </a:ext>
            </a:extLst>
          </p:cNvPr>
          <p:cNvSpPr/>
          <p:nvPr/>
        </p:nvSpPr>
        <p:spPr>
          <a:xfrm>
            <a:off x="3717454" y="5289352"/>
            <a:ext cx="196795" cy="368971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화살표: 위쪽 41">
            <a:extLst>
              <a:ext uri="{FF2B5EF4-FFF2-40B4-BE49-F238E27FC236}">
                <a16:creationId xmlns:a16="http://schemas.microsoft.com/office/drawing/2014/main" id="{3939B255-1D13-453A-9177-4456B757BD99}"/>
              </a:ext>
            </a:extLst>
          </p:cNvPr>
          <p:cNvSpPr/>
          <p:nvPr/>
        </p:nvSpPr>
        <p:spPr>
          <a:xfrm rot="16200000">
            <a:off x="10174546" y="3869690"/>
            <a:ext cx="196795" cy="368971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3BB266-33B5-43FA-B8E2-FAECBED0BC57}"/>
              </a:ext>
            </a:extLst>
          </p:cNvPr>
          <p:cNvSpPr txBox="1"/>
          <p:nvPr/>
        </p:nvSpPr>
        <p:spPr>
          <a:xfrm>
            <a:off x="10551229" y="3957996"/>
            <a:ext cx="25327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endParaRPr kumimoji="1" lang="ko-KR" altLang="en-US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80746D1-D601-4B73-B8A4-53131884A329}"/>
              </a:ext>
            </a:extLst>
          </p:cNvPr>
          <p:cNvSpPr/>
          <p:nvPr/>
        </p:nvSpPr>
        <p:spPr>
          <a:xfrm>
            <a:off x="2319547" y="4737100"/>
            <a:ext cx="3110275" cy="39540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5A18BEF-296C-4A7F-8449-4D89EDB13BB1}"/>
              </a:ext>
            </a:extLst>
          </p:cNvPr>
          <p:cNvGrpSpPr/>
          <p:nvPr/>
        </p:nvGrpSpPr>
        <p:grpSpPr>
          <a:xfrm>
            <a:off x="8360720" y="4262967"/>
            <a:ext cx="3003834" cy="1998133"/>
            <a:chOff x="8360720" y="4262967"/>
            <a:chExt cx="3003834" cy="1998133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F2AB6C8E-E444-4159-A8D7-108E24A76232}"/>
                </a:ext>
              </a:extLst>
            </p:cNvPr>
            <p:cNvCxnSpPr>
              <a:cxnSpLocks/>
            </p:cNvCxnSpPr>
            <p:nvPr/>
          </p:nvCxnSpPr>
          <p:spPr>
            <a:xfrm>
              <a:off x="9410700" y="4262967"/>
              <a:ext cx="1056545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92C5A13C-1B74-4321-8705-28A8E6DDF4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73225" y="4293226"/>
              <a:ext cx="1035293" cy="1190144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CAF45AAC-FFAA-46E8-90BB-CBB689A065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60720" y="5513629"/>
              <a:ext cx="6648" cy="747471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0A39F532-BDB5-44C5-AB73-F6DF58C0D3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57906" y="5513629"/>
              <a:ext cx="6648" cy="747471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DE9BA708-F385-4BE2-9A07-71BC4CE87412}"/>
                </a:ext>
              </a:extLst>
            </p:cNvPr>
            <p:cNvCxnSpPr>
              <a:cxnSpLocks/>
            </p:cNvCxnSpPr>
            <p:nvPr/>
          </p:nvCxnSpPr>
          <p:spPr>
            <a:xfrm>
              <a:off x="8395722" y="6261100"/>
              <a:ext cx="2962184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43997D77-8E65-4340-BB19-1944364093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52502" y="4262967"/>
              <a:ext cx="905404" cy="126392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화살표: 위쪽 70">
            <a:extLst>
              <a:ext uri="{FF2B5EF4-FFF2-40B4-BE49-F238E27FC236}">
                <a16:creationId xmlns:a16="http://schemas.microsoft.com/office/drawing/2014/main" id="{B7ABC3AB-D6D4-40A1-9A99-0B878ED644C4}"/>
              </a:ext>
            </a:extLst>
          </p:cNvPr>
          <p:cNvSpPr/>
          <p:nvPr/>
        </p:nvSpPr>
        <p:spPr>
          <a:xfrm rot="16200000">
            <a:off x="11120844" y="4565584"/>
            <a:ext cx="196795" cy="368971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C3C4F2-DC28-4E30-80D1-376E6DBDD5DB}"/>
              </a:ext>
            </a:extLst>
          </p:cNvPr>
          <p:cNvSpPr txBox="1"/>
          <p:nvPr/>
        </p:nvSpPr>
        <p:spPr>
          <a:xfrm>
            <a:off x="11443075" y="4641335"/>
            <a:ext cx="3943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endParaRPr kumimoji="1" lang="ko-KR" altLang="en-US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슬라이드 번호 개체 틀 3">
            <a:extLst>
              <a:ext uri="{FF2B5EF4-FFF2-40B4-BE49-F238E27FC236}">
                <a16:creationId xmlns:a16="http://schemas.microsoft.com/office/drawing/2014/main" id="{1878B421-DC5E-3783-74CD-71E83D3A6EB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0" y="6356350"/>
            <a:ext cx="423189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83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33" grpId="0" animBg="1"/>
      <p:bldP spid="34" grpId="0" animBg="1"/>
      <p:bldP spid="35" grpId="0" animBg="1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/>
      <p:bldP spid="6" grpId="0" animBg="1"/>
      <p:bldP spid="71" grpId="0" animBg="1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60966"/>
            <a:ext cx="11515430" cy="5072201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b="1" dirty="0">
                <a:solidFill>
                  <a:srgbClr val="003299"/>
                </a:solidFill>
              </a:rPr>
              <a:t>JSON schema</a:t>
            </a:r>
            <a:endParaRPr kumimoji="1" lang="en-US" altLang="en-US" sz="2800" dirty="0"/>
          </a:p>
          <a:p>
            <a:r>
              <a:rPr kumimoji="1" lang="en-US" altLang="en-US" sz="2800" dirty="0"/>
              <a:t>Either accepts or rejects a JSON document</a:t>
            </a:r>
          </a:p>
          <a:p>
            <a:r>
              <a:rPr kumimoji="1" lang="en-US" altLang="en-US" sz="2800" dirty="0"/>
              <a:t>Imposes constraints to JSON documents</a:t>
            </a:r>
          </a:p>
          <a:p>
            <a:r>
              <a:rPr kumimoji="1" lang="en-US" altLang="en-US" sz="2800" dirty="0"/>
              <a:t>Is recursively defined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F659B020-001F-9642-9445-C82E3D0B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31499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3100" dirty="0">
                <a:solidFill>
                  <a:schemeClr val="tx1"/>
                </a:solidFill>
              </a:rPr>
              <a:t>Background</a:t>
            </a:r>
            <a:br>
              <a:rPr lang="en-US" altLang="ko-KR" sz="4000" dirty="0"/>
            </a:br>
            <a:r>
              <a:rPr lang="en-US" altLang="ko-KR" sz="4000" dirty="0"/>
              <a:t>JSON Schema</a:t>
            </a:r>
            <a:endParaRPr lang="ko-KR" altLang="en-US" sz="4000" dirty="0"/>
          </a:p>
        </p:txBody>
      </p: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D9709BC9-1953-FF5A-515D-B17E368F20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0" y="6356350"/>
            <a:ext cx="423189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320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683DA1-5537-4124-960C-6FE8904B3BA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0" y="6356350"/>
            <a:ext cx="423189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60966"/>
            <a:ext cx="11515430" cy="2133601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b="1" dirty="0">
                <a:solidFill>
                  <a:srgbClr val="003299"/>
                </a:solidFill>
              </a:rPr>
              <a:t>Primitive type schema</a:t>
            </a:r>
            <a:r>
              <a:rPr kumimoji="1" lang="en-US" altLang="en-US" sz="2800" dirty="0">
                <a:solidFill>
                  <a:srgbClr val="003299"/>
                </a:solidFill>
              </a:rPr>
              <a:t>s</a:t>
            </a:r>
            <a:r>
              <a:rPr kumimoji="1" lang="en-US" altLang="en-US" sz="2800" b="1" dirty="0">
                <a:solidFill>
                  <a:srgbClr val="003299"/>
                </a:solidFill>
              </a:rPr>
              <a:t> </a:t>
            </a:r>
            <a:r>
              <a:rPr kumimoji="1" lang="en-US" altLang="en-US" sz="2800" dirty="0">
                <a:solidFill>
                  <a:srgbClr val="003299"/>
                </a:solidFill>
              </a:rPr>
              <a:t>trivially impose JSON documents to be a document of corresponding type.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F659B020-001F-9642-9445-C82E3D0B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31499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3100" dirty="0">
                <a:solidFill>
                  <a:schemeClr val="tx1"/>
                </a:solidFill>
              </a:rPr>
              <a:t>Background</a:t>
            </a:r>
            <a:br>
              <a:rPr lang="en-US" altLang="ko-KR" sz="4000" dirty="0"/>
            </a:br>
            <a:r>
              <a:rPr lang="en-US" altLang="ko-KR" sz="4000" dirty="0"/>
              <a:t>JSON Schema and Tree Representation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885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683DA1-5537-4124-960C-6FE8904B3BA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60966"/>
            <a:ext cx="11515430" cy="1695265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b="1" dirty="0">
                <a:solidFill>
                  <a:srgbClr val="003299"/>
                </a:solidFill>
              </a:rPr>
              <a:t>Primitive type schema</a:t>
            </a:r>
            <a:r>
              <a:rPr kumimoji="1" lang="en-US" altLang="en-US" sz="2800" dirty="0">
                <a:solidFill>
                  <a:srgbClr val="003299"/>
                </a:solidFill>
              </a:rPr>
              <a:t>s</a:t>
            </a:r>
            <a:r>
              <a:rPr kumimoji="1" lang="en-US" altLang="en-US" sz="2800" b="1" dirty="0">
                <a:solidFill>
                  <a:srgbClr val="003299"/>
                </a:solidFill>
              </a:rPr>
              <a:t> </a:t>
            </a:r>
            <a:r>
              <a:rPr kumimoji="1" lang="en-US" altLang="en-US" sz="2800" dirty="0">
                <a:solidFill>
                  <a:srgbClr val="003299"/>
                </a:solidFill>
              </a:rPr>
              <a:t>trivially impose JSON documents to be a document of corresponding type.</a:t>
            </a:r>
          </a:p>
          <a:p>
            <a:r>
              <a:rPr kumimoji="1" lang="en-US" altLang="en-US" sz="2800" dirty="0">
                <a:solidFill>
                  <a:srgbClr val="0070C0"/>
                </a:solidFill>
              </a:rPr>
              <a:t>String schema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F659B020-001F-9642-9445-C82E3D0B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31499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3100" dirty="0">
                <a:solidFill>
                  <a:schemeClr val="tx1"/>
                </a:solidFill>
              </a:rPr>
              <a:t>Background</a:t>
            </a:r>
            <a:br>
              <a:rPr lang="en-US" altLang="ko-KR" sz="4000" dirty="0"/>
            </a:br>
            <a:r>
              <a:rPr lang="en-US" altLang="ko-KR" sz="4000" dirty="0"/>
              <a:t>JSON Schema and Tree Representation</a:t>
            </a:r>
            <a:endParaRPr lang="ko-KR" altLang="en-US" sz="4000" dirty="0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170D0C2F-45A9-4668-8B0A-7CEFA48DDF93}"/>
              </a:ext>
            </a:extLst>
          </p:cNvPr>
          <p:cNvSpPr/>
          <p:nvPr/>
        </p:nvSpPr>
        <p:spPr>
          <a:xfrm>
            <a:off x="2884669" y="3822077"/>
            <a:ext cx="647201" cy="6472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B66829B-2134-4A84-9505-82AA05AD4908}"/>
              </a:ext>
            </a:extLst>
          </p:cNvPr>
          <p:cNvSpPr/>
          <p:nvPr/>
        </p:nvSpPr>
        <p:spPr>
          <a:xfrm>
            <a:off x="3743834" y="4945473"/>
            <a:ext cx="595424" cy="5954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삼각형 5">
            <a:extLst>
              <a:ext uri="{FF2B5EF4-FFF2-40B4-BE49-F238E27FC236}">
                <a16:creationId xmlns:a16="http://schemas.microsoft.com/office/drawing/2014/main" id="{F57B0255-91D8-4CD8-B660-E08C98455E81}"/>
              </a:ext>
            </a:extLst>
          </p:cNvPr>
          <p:cNvSpPr/>
          <p:nvPr/>
        </p:nvSpPr>
        <p:spPr>
          <a:xfrm>
            <a:off x="269121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삼각형 6">
            <a:extLst>
              <a:ext uri="{FF2B5EF4-FFF2-40B4-BE49-F238E27FC236}">
                <a16:creationId xmlns:a16="http://schemas.microsoft.com/office/drawing/2014/main" id="{654F6E58-CC30-45E8-AD42-0A49E95AA8F7}"/>
              </a:ext>
            </a:extLst>
          </p:cNvPr>
          <p:cNvSpPr/>
          <p:nvPr/>
        </p:nvSpPr>
        <p:spPr>
          <a:xfrm>
            <a:off x="3641053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삼각형 7">
            <a:extLst>
              <a:ext uri="{FF2B5EF4-FFF2-40B4-BE49-F238E27FC236}">
                <a16:creationId xmlns:a16="http://schemas.microsoft.com/office/drawing/2014/main" id="{B5CC6747-AB0D-470F-AC9C-4A0B13236B52}"/>
              </a:ext>
            </a:extLst>
          </p:cNvPr>
          <p:cNvSpPr/>
          <p:nvPr/>
        </p:nvSpPr>
        <p:spPr>
          <a:xfrm>
            <a:off x="458735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삼각형 10">
            <a:extLst>
              <a:ext uri="{FF2B5EF4-FFF2-40B4-BE49-F238E27FC236}">
                <a16:creationId xmlns:a16="http://schemas.microsoft.com/office/drawing/2014/main" id="{BAD8D573-83DB-4AC3-8164-D6DF0C2F4232}"/>
              </a:ext>
            </a:extLst>
          </p:cNvPr>
          <p:cNvSpPr/>
          <p:nvPr/>
        </p:nvSpPr>
        <p:spPr>
          <a:xfrm>
            <a:off x="1737783" y="4977085"/>
            <a:ext cx="1071127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0070C0"/>
              </a:solidFill>
            </a:endParaRPr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B397CD3C-6F4E-44D9-8329-7FB42B17DF74}"/>
              </a:ext>
            </a:extLst>
          </p:cNvPr>
          <p:cNvCxnSpPr>
            <a:cxnSpLocks/>
            <a:stCxn id="36" idx="4"/>
            <a:endCxn id="37" idx="0"/>
          </p:cNvCxnSpPr>
          <p:nvPr/>
        </p:nvCxnSpPr>
        <p:spPr>
          <a:xfrm>
            <a:off x="3208270" y="4469278"/>
            <a:ext cx="833276" cy="476195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879ACD23-86F8-453C-A208-D7BFD7A42786}"/>
              </a:ext>
            </a:extLst>
          </p:cNvPr>
          <p:cNvCxnSpPr>
            <a:cxnSpLocks/>
            <a:stCxn id="36" idx="4"/>
            <a:endCxn id="41" idx="0"/>
          </p:cNvCxnSpPr>
          <p:nvPr/>
        </p:nvCxnSpPr>
        <p:spPr>
          <a:xfrm flipH="1">
            <a:off x="2273347" y="4469278"/>
            <a:ext cx="934923" cy="507807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B1F1876B-8E80-4FD6-A90F-096C3C49697E}"/>
              </a:ext>
            </a:extLst>
          </p:cNvPr>
          <p:cNvCxnSpPr>
            <a:cxnSpLocks/>
            <a:stCxn id="37" idx="2"/>
            <a:endCxn id="40" idx="0"/>
          </p:cNvCxnSpPr>
          <p:nvPr/>
        </p:nvCxnSpPr>
        <p:spPr>
          <a:xfrm>
            <a:off x="4041546" y="5540897"/>
            <a:ext cx="946298" cy="44375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45C9096A-718D-42EA-B1EA-5F40C1ADAB2E}"/>
              </a:ext>
            </a:extLst>
          </p:cNvPr>
          <p:cNvCxnSpPr>
            <a:cxnSpLocks/>
            <a:stCxn id="37" idx="2"/>
            <a:endCxn id="39" idx="0"/>
          </p:cNvCxnSpPr>
          <p:nvPr/>
        </p:nvCxnSpPr>
        <p:spPr>
          <a:xfrm>
            <a:off x="4041546" y="5540897"/>
            <a:ext cx="0" cy="44375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7BB4CB7B-6581-42E1-B325-88A11137F50A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 flipH="1">
            <a:off x="3091704" y="5540897"/>
            <a:ext cx="949842" cy="44375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5EEDE89-3DBE-4A49-B398-F290C75DFF06}"/>
              </a:ext>
            </a:extLst>
          </p:cNvPr>
          <p:cNvSpPr txBox="1"/>
          <p:nvPr/>
        </p:nvSpPr>
        <p:spPr>
          <a:xfrm>
            <a:off x="2273347" y="4477648"/>
            <a:ext cx="253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447BEA-F7EE-42A9-BF32-CC5851321429}"/>
              </a:ext>
            </a:extLst>
          </p:cNvPr>
          <p:cNvSpPr txBox="1"/>
          <p:nvPr/>
        </p:nvSpPr>
        <p:spPr>
          <a:xfrm>
            <a:off x="3846407" y="4505529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281D79-3AA4-4E03-BA6A-131002C31E57}"/>
              </a:ext>
            </a:extLst>
          </p:cNvPr>
          <p:cNvSpPr txBox="1"/>
          <p:nvPr/>
        </p:nvSpPr>
        <p:spPr>
          <a:xfrm>
            <a:off x="1830117" y="5235267"/>
            <a:ext cx="8864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1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36FA41-64A2-443C-9094-19FA7603A45D}"/>
              </a:ext>
            </a:extLst>
          </p:cNvPr>
          <p:cNvSpPr txBox="1"/>
          <p:nvPr/>
        </p:nvSpPr>
        <p:spPr>
          <a:xfrm>
            <a:off x="2838428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589560-7396-48DC-981F-134840227CDC}"/>
              </a:ext>
            </a:extLst>
          </p:cNvPr>
          <p:cNvSpPr txBox="1"/>
          <p:nvPr/>
        </p:nvSpPr>
        <p:spPr>
          <a:xfrm>
            <a:off x="377409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A9CA70-C9A4-4D8A-87C3-4C128448D3DD}"/>
              </a:ext>
            </a:extLst>
          </p:cNvPr>
          <p:cNvSpPr txBox="1"/>
          <p:nvPr/>
        </p:nvSpPr>
        <p:spPr>
          <a:xfrm>
            <a:off x="473811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수행의 시작/종료 22">
            <a:extLst>
              <a:ext uri="{FF2B5EF4-FFF2-40B4-BE49-F238E27FC236}">
                <a16:creationId xmlns:a16="http://schemas.microsoft.com/office/drawing/2014/main" id="{0E335EBA-270F-42AB-8A98-DB71BEDBFC84}"/>
              </a:ext>
            </a:extLst>
          </p:cNvPr>
          <p:cNvSpPr/>
          <p:nvPr/>
        </p:nvSpPr>
        <p:spPr>
          <a:xfrm>
            <a:off x="6616474" y="5107851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4A83FF86-1CA1-4BCF-B321-10BB1520A7AC}"/>
              </a:ext>
            </a:extLst>
          </p:cNvPr>
          <p:cNvSpPr/>
          <p:nvPr/>
        </p:nvSpPr>
        <p:spPr>
          <a:xfrm>
            <a:off x="3208270" y="5174891"/>
            <a:ext cx="2987606" cy="18259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0DAE94-75D2-47AA-830F-5D9417C717A6}"/>
              </a:ext>
            </a:extLst>
          </p:cNvPr>
          <p:cNvSpPr txBox="1"/>
          <p:nvPr/>
        </p:nvSpPr>
        <p:spPr>
          <a:xfrm>
            <a:off x="4646194" y="4867114"/>
            <a:ext cx="1067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accepted by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5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60967"/>
            <a:ext cx="11515430" cy="1709354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b="1" dirty="0">
                <a:solidFill>
                  <a:srgbClr val="003299"/>
                </a:solidFill>
              </a:rPr>
              <a:t>Primitive type schema</a:t>
            </a:r>
            <a:r>
              <a:rPr kumimoji="1" lang="en-US" altLang="en-US" sz="2800" dirty="0">
                <a:solidFill>
                  <a:srgbClr val="003299"/>
                </a:solidFill>
              </a:rPr>
              <a:t>s</a:t>
            </a:r>
            <a:r>
              <a:rPr kumimoji="1" lang="en-US" altLang="en-US" sz="2800" b="1" dirty="0">
                <a:solidFill>
                  <a:srgbClr val="003299"/>
                </a:solidFill>
              </a:rPr>
              <a:t> </a:t>
            </a:r>
            <a:r>
              <a:rPr kumimoji="1" lang="en-US" altLang="en-US" sz="2800" dirty="0">
                <a:solidFill>
                  <a:srgbClr val="003299"/>
                </a:solidFill>
              </a:rPr>
              <a:t>trivially impose JSON documents to be a document of corresponding type.</a:t>
            </a:r>
          </a:p>
          <a:p>
            <a:r>
              <a:rPr kumimoji="1" lang="en-US" altLang="en-US" sz="2800" dirty="0">
                <a:solidFill>
                  <a:schemeClr val="tx1"/>
                </a:solidFill>
              </a:rPr>
              <a:t>String schema, </a:t>
            </a:r>
            <a:r>
              <a:rPr kumimoji="1" lang="en-US" altLang="en-US" sz="2800" dirty="0">
                <a:solidFill>
                  <a:srgbClr val="0070C0"/>
                </a:solidFill>
              </a:rPr>
              <a:t>number schema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F659B020-001F-9642-9445-C82E3D0B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31499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3100" dirty="0">
                <a:solidFill>
                  <a:schemeClr val="tx1"/>
                </a:solidFill>
              </a:rPr>
              <a:t>Background</a:t>
            </a:r>
            <a:br>
              <a:rPr lang="en-US" altLang="ko-KR" sz="4000" dirty="0"/>
            </a:br>
            <a:r>
              <a:rPr lang="en-US" altLang="ko-KR" sz="4000" dirty="0"/>
              <a:t>JSON Schema and Tree Representation</a:t>
            </a:r>
            <a:endParaRPr lang="ko-KR" altLang="en-US" sz="4000" dirty="0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ACCB9A36-D2F9-41FF-A7C7-2A8E104600F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87BF8263-5BE0-49F4-8FB2-76E2D5209588}"/>
              </a:ext>
            </a:extLst>
          </p:cNvPr>
          <p:cNvSpPr/>
          <p:nvPr/>
        </p:nvSpPr>
        <p:spPr>
          <a:xfrm>
            <a:off x="2884669" y="3822077"/>
            <a:ext cx="647201" cy="6472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579B7E9-BF29-4510-8729-0BE4B10BC2DF}"/>
              </a:ext>
            </a:extLst>
          </p:cNvPr>
          <p:cNvSpPr/>
          <p:nvPr/>
        </p:nvSpPr>
        <p:spPr>
          <a:xfrm>
            <a:off x="3743834" y="4945473"/>
            <a:ext cx="595424" cy="5954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삼각형 5">
            <a:extLst>
              <a:ext uri="{FF2B5EF4-FFF2-40B4-BE49-F238E27FC236}">
                <a16:creationId xmlns:a16="http://schemas.microsoft.com/office/drawing/2014/main" id="{F81F838E-6926-47E2-ACE8-7294E62A1338}"/>
              </a:ext>
            </a:extLst>
          </p:cNvPr>
          <p:cNvSpPr/>
          <p:nvPr/>
        </p:nvSpPr>
        <p:spPr>
          <a:xfrm>
            <a:off x="269121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0070C0"/>
              </a:solidFill>
            </a:endParaRPr>
          </a:p>
        </p:txBody>
      </p:sp>
      <p:sp>
        <p:nvSpPr>
          <p:cNvPr id="11" name="삼각형 6">
            <a:extLst>
              <a:ext uri="{FF2B5EF4-FFF2-40B4-BE49-F238E27FC236}">
                <a16:creationId xmlns:a16="http://schemas.microsoft.com/office/drawing/2014/main" id="{915434FD-95D8-4C3A-8C5F-DFB2F1D5B49F}"/>
              </a:ext>
            </a:extLst>
          </p:cNvPr>
          <p:cNvSpPr/>
          <p:nvPr/>
        </p:nvSpPr>
        <p:spPr>
          <a:xfrm>
            <a:off x="3641053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삼각형 7">
            <a:extLst>
              <a:ext uri="{FF2B5EF4-FFF2-40B4-BE49-F238E27FC236}">
                <a16:creationId xmlns:a16="http://schemas.microsoft.com/office/drawing/2014/main" id="{F6CB73AF-C6C8-4FC4-9D93-F299981EEF1C}"/>
              </a:ext>
            </a:extLst>
          </p:cNvPr>
          <p:cNvSpPr/>
          <p:nvPr/>
        </p:nvSpPr>
        <p:spPr>
          <a:xfrm>
            <a:off x="458735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삼각형 10">
            <a:extLst>
              <a:ext uri="{FF2B5EF4-FFF2-40B4-BE49-F238E27FC236}">
                <a16:creationId xmlns:a16="http://schemas.microsoft.com/office/drawing/2014/main" id="{87149EB1-E5CC-4F36-98B8-754C2412786A}"/>
              </a:ext>
            </a:extLst>
          </p:cNvPr>
          <p:cNvSpPr/>
          <p:nvPr/>
        </p:nvSpPr>
        <p:spPr>
          <a:xfrm>
            <a:off x="1737783" y="4977085"/>
            <a:ext cx="1071127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0F051FD-66F4-441E-8188-79220907514F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>
            <a:off x="3208270" y="4469278"/>
            <a:ext cx="833276" cy="476195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20C05D7-D493-4169-858F-42E37659AC64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 flipH="1">
            <a:off x="2273347" y="4469278"/>
            <a:ext cx="934923" cy="507807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491E5B79-19B9-4B34-AB93-03945A3B3F92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4041546" y="5540897"/>
            <a:ext cx="946298" cy="44375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DF54CB45-FD09-495F-AED3-5EAA11DEEC07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4041546" y="5540897"/>
            <a:ext cx="0" cy="44375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413D3EB2-BA38-4F97-BD20-50316777F295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3091704" y="5540897"/>
            <a:ext cx="949842" cy="44375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24B3F7C-E59F-471A-8F11-A7C1E14E2018}"/>
              </a:ext>
            </a:extLst>
          </p:cNvPr>
          <p:cNvSpPr txBox="1"/>
          <p:nvPr/>
        </p:nvSpPr>
        <p:spPr>
          <a:xfrm>
            <a:off x="2273347" y="4477648"/>
            <a:ext cx="253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4DF93A-A17D-4BEA-8AC8-B9022442CB4B}"/>
              </a:ext>
            </a:extLst>
          </p:cNvPr>
          <p:cNvSpPr txBox="1"/>
          <p:nvPr/>
        </p:nvSpPr>
        <p:spPr>
          <a:xfrm>
            <a:off x="3846407" y="4505529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5856C5-6258-4EC0-B7D8-5564D854A575}"/>
              </a:ext>
            </a:extLst>
          </p:cNvPr>
          <p:cNvSpPr txBox="1"/>
          <p:nvPr/>
        </p:nvSpPr>
        <p:spPr>
          <a:xfrm>
            <a:off x="1830117" y="5235267"/>
            <a:ext cx="8864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15C4F1-63F9-4A75-830E-E4A295297327}"/>
              </a:ext>
            </a:extLst>
          </p:cNvPr>
          <p:cNvSpPr txBox="1"/>
          <p:nvPr/>
        </p:nvSpPr>
        <p:spPr>
          <a:xfrm>
            <a:off x="2838428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278BFF-9C28-4DC4-88FD-263105BADF38}"/>
              </a:ext>
            </a:extLst>
          </p:cNvPr>
          <p:cNvSpPr txBox="1"/>
          <p:nvPr/>
        </p:nvSpPr>
        <p:spPr>
          <a:xfrm>
            <a:off x="377409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74F8F8-3AB9-48FA-963C-DEE788A9BEA6}"/>
              </a:ext>
            </a:extLst>
          </p:cNvPr>
          <p:cNvSpPr txBox="1"/>
          <p:nvPr/>
        </p:nvSpPr>
        <p:spPr>
          <a:xfrm>
            <a:off x="473811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6" name="수행의 시작/종료 22">
            <a:extLst>
              <a:ext uri="{FF2B5EF4-FFF2-40B4-BE49-F238E27FC236}">
                <a16:creationId xmlns:a16="http://schemas.microsoft.com/office/drawing/2014/main" id="{45EABB7D-CAAF-4C31-AFA0-1D9C9ED5BE99}"/>
              </a:ext>
            </a:extLst>
          </p:cNvPr>
          <p:cNvSpPr/>
          <p:nvPr/>
        </p:nvSpPr>
        <p:spPr>
          <a:xfrm>
            <a:off x="6616474" y="5107851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" name="수행의 시작/종료 9">
            <a:extLst>
              <a:ext uri="{FF2B5EF4-FFF2-40B4-BE49-F238E27FC236}">
                <a16:creationId xmlns:a16="http://schemas.microsoft.com/office/drawing/2014/main" id="{B076530B-4074-4A51-9E3B-203E04142188}"/>
              </a:ext>
            </a:extLst>
          </p:cNvPr>
          <p:cNvSpPr/>
          <p:nvPr/>
        </p:nvSpPr>
        <p:spPr>
          <a:xfrm>
            <a:off x="7371998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화살표: 오른쪽 36">
            <a:extLst>
              <a:ext uri="{FF2B5EF4-FFF2-40B4-BE49-F238E27FC236}">
                <a16:creationId xmlns:a16="http://schemas.microsoft.com/office/drawing/2014/main" id="{8C7A10C4-F165-4DB8-8862-0A51186BAB35}"/>
              </a:ext>
            </a:extLst>
          </p:cNvPr>
          <p:cNvSpPr/>
          <p:nvPr/>
        </p:nvSpPr>
        <p:spPr>
          <a:xfrm>
            <a:off x="3683005" y="6245813"/>
            <a:ext cx="3492489" cy="18259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592DE5-1889-4010-A1E1-2968D4D24872}"/>
              </a:ext>
            </a:extLst>
          </p:cNvPr>
          <p:cNvSpPr txBox="1"/>
          <p:nvPr/>
        </p:nvSpPr>
        <p:spPr>
          <a:xfrm>
            <a:off x="5361424" y="5938036"/>
            <a:ext cx="1067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accepted by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75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60966"/>
            <a:ext cx="11515430" cy="1724819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b="1" dirty="0">
                <a:solidFill>
                  <a:srgbClr val="003299"/>
                </a:solidFill>
              </a:rPr>
              <a:t>Primitive type schema</a:t>
            </a:r>
            <a:r>
              <a:rPr kumimoji="1" lang="en-US" altLang="en-US" sz="2800" dirty="0">
                <a:solidFill>
                  <a:srgbClr val="003299"/>
                </a:solidFill>
              </a:rPr>
              <a:t>s</a:t>
            </a:r>
            <a:r>
              <a:rPr kumimoji="1" lang="en-US" altLang="en-US" sz="2800" b="1" dirty="0">
                <a:solidFill>
                  <a:srgbClr val="003299"/>
                </a:solidFill>
              </a:rPr>
              <a:t> </a:t>
            </a:r>
            <a:r>
              <a:rPr kumimoji="1" lang="en-US" altLang="en-US" sz="2800" dirty="0">
                <a:solidFill>
                  <a:srgbClr val="003299"/>
                </a:solidFill>
              </a:rPr>
              <a:t>trivially impose JSON documents to be a document of corresponding type.</a:t>
            </a:r>
          </a:p>
          <a:p>
            <a:r>
              <a:rPr kumimoji="1" lang="en-US" altLang="en-US" sz="2800" dirty="0">
                <a:solidFill>
                  <a:schemeClr val="tx1"/>
                </a:solidFill>
              </a:rPr>
              <a:t>String schema, number schema, </a:t>
            </a:r>
            <a:r>
              <a:rPr kumimoji="1" lang="en-US" altLang="en-US" sz="2800" dirty="0" err="1">
                <a:solidFill>
                  <a:srgbClr val="0070C0"/>
                </a:solidFill>
              </a:rPr>
              <a:t>boolean</a:t>
            </a:r>
            <a:r>
              <a:rPr kumimoji="1" lang="en-US" altLang="en-US" sz="2800" dirty="0">
                <a:solidFill>
                  <a:srgbClr val="0070C0"/>
                </a:solidFill>
              </a:rPr>
              <a:t> schema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F659B020-001F-9642-9445-C82E3D0B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31499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3100" dirty="0">
                <a:solidFill>
                  <a:schemeClr val="tx1"/>
                </a:solidFill>
              </a:rPr>
              <a:t>Background</a:t>
            </a:r>
            <a:br>
              <a:rPr lang="en-US" altLang="ko-KR" sz="4000" dirty="0"/>
            </a:br>
            <a:r>
              <a:rPr lang="en-US" altLang="ko-KR" sz="4000" dirty="0"/>
              <a:t>JSON Schema and Tree Representation</a:t>
            </a:r>
            <a:endParaRPr lang="ko-KR" altLang="en-US" sz="4000" dirty="0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DDD6D372-D409-40F4-8626-257D9944737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84C25305-42D4-4DD8-A35D-72745FEBFCBE}"/>
              </a:ext>
            </a:extLst>
          </p:cNvPr>
          <p:cNvSpPr/>
          <p:nvPr/>
        </p:nvSpPr>
        <p:spPr>
          <a:xfrm>
            <a:off x="2884669" y="3822077"/>
            <a:ext cx="647201" cy="6472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3AC35D2-FA25-4ED0-ACCD-51D0521D8F94}"/>
              </a:ext>
            </a:extLst>
          </p:cNvPr>
          <p:cNvSpPr/>
          <p:nvPr/>
        </p:nvSpPr>
        <p:spPr>
          <a:xfrm>
            <a:off x="3743834" y="4945473"/>
            <a:ext cx="595424" cy="5954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삼각형 5">
            <a:extLst>
              <a:ext uri="{FF2B5EF4-FFF2-40B4-BE49-F238E27FC236}">
                <a16:creationId xmlns:a16="http://schemas.microsoft.com/office/drawing/2014/main" id="{1EE6E9E3-943D-4F25-8AC7-6BE373C27CE3}"/>
              </a:ext>
            </a:extLst>
          </p:cNvPr>
          <p:cNvSpPr/>
          <p:nvPr/>
        </p:nvSpPr>
        <p:spPr>
          <a:xfrm>
            <a:off x="269121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0070C0"/>
              </a:solidFill>
            </a:endParaRPr>
          </a:p>
        </p:txBody>
      </p:sp>
      <p:sp>
        <p:nvSpPr>
          <p:cNvPr id="11" name="삼각형 6">
            <a:extLst>
              <a:ext uri="{FF2B5EF4-FFF2-40B4-BE49-F238E27FC236}">
                <a16:creationId xmlns:a16="http://schemas.microsoft.com/office/drawing/2014/main" id="{E60BB84E-99A6-4AF7-A231-8A1F969B5471}"/>
              </a:ext>
            </a:extLst>
          </p:cNvPr>
          <p:cNvSpPr/>
          <p:nvPr/>
        </p:nvSpPr>
        <p:spPr>
          <a:xfrm>
            <a:off x="3641053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삼각형 7">
            <a:extLst>
              <a:ext uri="{FF2B5EF4-FFF2-40B4-BE49-F238E27FC236}">
                <a16:creationId xmlns:a16="http://schemas.microsoft.com/office/drawing/2014/main" id="{34A18FF3-BDC4-4B2F-B557-66B15903E735}"/>
              </a:ext>
            </a:extLst>
          </p:cNvPr>
          <p:cNvSpPr/>
          <p:nvPr/>
        </p:nvSpPr>
        <p:spPr>
          <a:xfrm>
            <a:off x="458735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삼각형 10">
            <a:extLst>
              <a:ext uri="{FF2B5EF4-FFF2-40B4-BE49-F238E27FC236}">
                <a16:creationId xmlns:a16="http://schemas.microsoft.com/office/drawing/2014/main" id="{ACD907F7-C74F-4F3C-A62D-3ED8683B675D}"/>
              </a:ext>
            </a:extLst>
          </p:cNvPr>
          <p:cNvSpPr/>
          <p:nvPr/>
        </p:nvSpPr>
        <p:spPr>
          <a:xfrm>
            <a:off x="1737783" y="4977085"/>
            <a:ext cx="1071127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DBBC06DA-44D9-4294-A365-7A2BA4D988DA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>
            <a:off x="3208270" y="4469278"/>
            <a:ext cx="833276" cy="476195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7914D01-860F-4559-85E1-42E6CB127031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 flipH="1">
            <a:off x="2273347" y="4469278"/>
            <a:ext cx="934923" cy="507807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5AAB3E9-BC38-4610-A614-81CEB54859C5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4041546" y="5540897"/>
            <a:ext cx="946298" cy="44375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9E019F26-B32E-4AC4-8B56-CE24FA7DADEF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4041546" y="5540897"/>
            <a:ext cx="0" cy="44375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20556F61-4E95-404A-BCC2-1125463BC783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3091704" y="5540897"/>
            <a:ext cx="949842" cy="44375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952C4B3-9469-40FA-93C3-9DC2FB2590E9}"/>
              </a:ext>
            </a:extLst>
          </p:cNvPr>
          <p:cNvSpPr txBox="1"/>
          <p:nvPr/>
        </p:nvSpPr>
        <p:spPr>
          <a:xfrm>
            <a:off x="2273347" y="4477648"/>
            <a:ext cx="253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6F31D7-237F-4BA8-B4B7-BEEAC249F746}"/>
              </a:ext>
            </a:extLst>
          </p:cNvPr>
          <p:cNvSpPr txBox="1"/>
          <p:nvPr/>
        </p:nvSpPr>
        <p:spPr>
          <a:xfrm>
            <a:off x="3846407" y="4505529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8252FB-14B3-4073-8E41-855E13AB493F}"/>
              </a:ext>
            </a:extLst>
          </p:cNvPr>
          <p:cNvSpPr txBox="1"/>
          <p:nvPr/>
        </p:nvSpPr>
        <p:spPr>
          <a:xfrm>
            <a:off x="1830117" y="5235267"/>
            <a:ext cx="8864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508E06-8695-45B7-9B43-25136056228F}"/>
              </a:ext>
            </a:extLst>
          </p:cNvPr>
          <p:cNvSpPr txBox="1"/>
          <p:nvPr/>
        </p:nvSpPr>
        <p:spPr>
          <a:xfrm>
            <a:off x="2838428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C24672-6C7F-471E-A9A4-30ADAB805556}"/>
              </a:ext>
            </a:extLst>
          </p:cNvPr>
          <p:cNvSpPr txBox="1"/>
          <p:nvPr/>
        </p:nvSpPr>
        <p:spPr>
          <a:xfrm>
            <a:off x="377409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07A022-22B2-4F25-A34C-0FA743B49DE2}"/>
              </a:ext>
            </a:extLst>
          </p:cNvPr>
          <p:cNvSpPr txBox="1"/>
          <p:nvPr/>
        </p:nvSpPr>
        <p:spPr>
          <a:xfrm>
            <a:off x="473811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수행의 시작/종료 22">
            <a:extLst>
              <a:ext uri="{FF2B5EF4-FFF2-40B4-BE49-F238E27FC236}">
                <a16:creationId xmlns:a16="http://schemas.microsoft.com/office/drawing/2014/main" id="{42D68B73-D1FB-48DA-85E7-02C9EBBDB487}"/>
              </a:ext>
            </a:extLst>
          </p:cNvPr>
          <p:cNvSpPr/>
          <p:nvPr/>
        </p:nvSpPr>
        <p:spPr>
          <a:xfrm>
            <a:off x="6616474" y="5107851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" name="수행의 시작/종료 9">
            <a:extLst>
              <a:ext uri="{FF2B5EF4-FFF2-40B4-BE49-F238E27FC236}">
                <a16:creationId xmlns:a16="http://schemas.microsoft.com/office/drawing/2014/main" id="{C561AB3D-3DB2-4CFB-B366-700A59FE515F}"/>
              </a:ext>
            </a:extLst>
          </p:cNvPr>
          <p:cNvSpPr/>
          <p:nvPr/>
        </p:nvSpPr>
        <p:spPr>
          <a:xfrm>
            <a:off x="7371998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수행의 시작/종료 23">
            <a:extLst>
              <a:ext uri="{FF2B5EF4-FFF2-40B4-BE49-F238E27FC236}">
                <a16:creationId xmlns:a16="http://schemas.microsoft.com/office/drawing/2014/main" id="{05B6FAD7-4870-4A76-9108-44D1BB6CBF59}"/>
              </a:ext>
            </a:extLst>
          </p:cNvPr>
          <p:cNvSpPr/>
          <p:nvPr/>
        </p:nvSpPr>
        <p:spPr>
          <a:xfrm>
            <a:off x="8219059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8E2351-3C98-4415-B58C-709537396255}"/>
              </a:ext>
            </a:extLst>
          </p:cNvPr>
          <p:cNvSpPr txBox="1"/>
          <p:nvPr/>
        </p:nvSpPr>
        <p:spPr>
          <a:xfrm>
            <a:off x="6179519" y="5938036"/>
            <a:ext cx="1067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accepted by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화살표: 오른쪽 38">
            <a:extLst>
              <a:ext uri="{FF2B5EF4-FFF2-40B4-BE49-F238E27FC236}">
                <a16:creationId xmlns:a16="http://schemas.microsoft.com/office/drawing/2014/main" id="{F0AEEB70-D618-4BC4-8936-BD9C8D4BEC2C}"/>
              </a:ext>
            </a:extLst>
          </p:cNvPr>
          <p:cNvSpPr/>
          <p:nvPr/>
        </p:nvSpPr>
        <p:spPr>
          <a:xfrm>
            <a:off x="4514695" y="6245813"/>
            <a:ext cx="3492489" cy="18259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05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60966"/>
            <a:ext cx="11515430" cy="1724819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b="1" dirty="0">
                <a:solidFill>
                  <a:srgbClr val="003299"/>
                </a:solidFill>
              </a:rPr>
              <a:t>Primitive type schema</a:t>
            </a:r>
            <a:r>
              <a:rPr kumimoji="1" lang="en-US" altLang="en-US" sz="2800" dirty="0">
                <a:solidFill>
                  <a:srgbClr val="003299"/>
                </a:solidFill>
              </a:rPr>
              <a:t>s</a:t>
            </a:r>
            <a:r>
              <a:rPr kumimoji="1" lang="en-US" altLang="en-US" sz="2800" b="1" dirty="0">
                <a:solidFill>
                  <a:srgbClr val="003299"/>
                </a:solidFill>
              </a:rPr>
              <a:t> </a:t>
            </a:r>
            <a:r>
              <a:rPr kumimoji="1" lang="en-US" altLang="en-US" sz="2800" dirty="0">
                <a:solidFill>
                  <a:srgbClr val="003299"/>
                </a:solidFill>
              </a:rPr>
              <a:t>trivially impose JSON documents to be a document of corresponding type.</a:t>
            </a:r>
          </a:p>
          <a:p>
            <a:r>
              <a:rPr kumimoji="1" lang="en-US" altLang="en-US" sz="2800" dirty="0">
                <a:solidFill>
                  <a:schemeClr val="tx1"/>
                </a:solidFill>
              </a:rPr>
              <a:t>String schema, number schema, </a:t>
            </a:r>
            <a:r>
              <a:rPr kumimoji="1" lang="en-US" altLang="en-US" sz="2800" dirty="0" err="1">
                <a:solidFill>
                  <a:schemeClr val="tx1"/>
                </a:solidFill>
              </a:rPr>
              <a:t>boolean</a:t>
            </a:r>
            <a:r>
              <a:rPr kumimoji="1" lang="en-US" altLang="en-US" sz="2800" dirty="0">
                <a:solidFill>
                  <a:schemeClr val="tx1"/>
                </a:solidFill>
              </a:rPr>
              <a:t> schema, </a:t>
            </a:r>
            <a:r>
              <a:rPr kumimoji="1" lang="en-US" altLang="en-US" sz="2800" dirty="0">
                <a:solidFill>
                  <a:srgbClr val="0070C0"/>
                </a:solidFill>
              </a:rPr>
              <a:t>null schema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F659B020-001F-9642-9445-C82E3D0B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31499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3100" dirty="0">
                <a:solidFill>
                  <a:schemeClr val="tx1"/>
                </a:solidFill>
              </a:rPr>
              <a:t>Background</a:t>
            </a:r>
            <a:br>
              <a:rPr lang="en-US" altLang="ko-KR" sz="4000" dirty="0"/>
            </a:br>
            <a:r>
              <a:rPr lang="en-US" altLang="ko-KR" sz="4000" dirty="0"/>
              <a:t>JSON Schema and Tree Representation</a:t>
            </a:r>
            <a:endParaRPr lang="ko-KR" altLang="en-US" sz="4000" dirty="0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E3AFA989-48C0-493D-AC8D-E304AD9B63A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986CC72-8881-4DAC-B503-0301ED2D2F70}"/>
              </a:ext>
            </a:extLst>
          </p:cNvPr>
          <p:cNvSpPr/>
          <p:nvPr/>
        </p:nvSpPr>
        <p:spPr>
          <a:xfrm>
            <a:off x="2884669" y="3822077"/>
            <a:ext cx="647201" cy="6472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26AD7B4-783D-4F48-94C7-8DED3B0CAEB4}"/>
              </a:ext>
            </a:extLst>
          </p:cNvPr>
          <p:cNvSpPr/>
          <p:nvPr/>
        </p:nvSpPr>
        <p:spPr>
          <a:xfrm>
            <a:off x="3743834" y="4945473"/>
            <a:ext cx="595424" cy="5954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삼각형 5">
            <a:extLst>
              <a:ext uri="{FF2B5EF4-FFF2-40B4-BE49-F238E27FC236}">
                <a16:creationId xmlns:a16="http://schemas.microsoft.com/office/drawing/2014/main" id="{07430DCE-14C3-4230-B201-A20F6719B73D}"/>
              </a:ext>
            </a:extLst>
          </p:cNvPr>
          <p:cNvSpPr/>
          <p:nvPr/>
        </p:nvSpPr>
        <p:spPr>
          <a:xfrm>
            <a:off x="269121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0070C0"/>
              </a:solidFill>
            </a:endParaRPr>
          </a:p>
        </p:txBody>
      </p:sp>
      <p:sp>
        <p:nvSpPr>
          <p:cNvPr id="11" name="삼각형 6">
            <a:extLst>
              <a:ext uri="{FF2B5EF4-FFF2-40B4-BE49-F238E27FC236}">
                <a16:creationId xmlns:a16="http://schemas.microsoft.com/office/drawing/2014/main" id="{E6274845-C013-43A0-ADDE-6EEF20FB9D05}"/>
              </a:ext>
            </a:extLst>
          </p:cNvPr>
          <p:cNvSpPr/>
          <p:nvPr/>
        </p:nvSpPr>
        <p:spPr>
          <a:xfrm>
            <a:off x="3641053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삼각형 7">
            <a:extLst>
              <a:ext uri="{FF2B5EF4-FFF2-40B4-BE49-F238E27FC236}">
                <a16:creationId xmlns:a16="http://schemas.microsoft.com/office/drawing/2014/main" id="{22F192E8-8CFF-46AA-ADC6-3EDE8026EA76}"/>
              </a:ext>
            </a:extLst>
          </p:cNvPr>
          <p:cNvSpPr/>
          <p:nvPr/>
        </p:nvSpPr>
        <p:spPr>
          <a:xfrm>
            <a:off x="458735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0070C0"/>
              </a:solidFill>
            </a:endParaRPr>
          </a:p>
        </p:txBody>
      </p:sp>
      <p:sp>
        <p:nvSpPr>
          <p:cNvPr id="13" name="삼각형 10">
            <a:extLst>
              <a:ext uri="{FF2B5EF4-FFF2-40B4-BE49-F238E27FC236}">
                <a16:creationId xmlns:a16="http://schemas.microsoft.com/office/drawing/2014/main" id="{675245F4-1DE1-4CD1-AEF4-D2961545DB6A}"/>
              </a:ext>
            </a:extLst>
          </p:cNvPr>
          <p:cNvSpPr/>
          <p:nvPr/>
        </p:nvSpPr>
        <p:spPr>
          <a:xfrm>
            <a:off x="1737783" y="4977085"/>
            <a:ext cx="1071127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85113DA1-6464-4802-B9A5-48C08F087A22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>
            <a:off x="3208270" y="4469278"/>
            <a:ext cx="833276" cy="476195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FDD883D7-353A-4037-A5F4-C68E26435DCE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 flipH="1">
            <a:off x="2273347" y="4469278"/>
            <a:ext cx="934923" cy="507807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F1189CC9-ADBA-48F9-A4A7-9BBF0752ECAE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4041546" y="5540897"/>
            <a:ext cx="946298" cy="44375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A30B475A-4B15-4955-BE20-680F684B0659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4041546" y="5540897"/>
            <a:ext cx="0" cy="44375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0D316747-AC56-4093-8914-3A698F4B1A09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3091704" y="5540897"/>
            <a:ext cx="949842" cy="44375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FE9A7A8-E1B4-43E9-8779-6C1DFE432330}"/>
              </a:ext>
            </a:extLst>
          </p:cNvPr>
          <p:cNvSpPr txBox="1"/>
          <p:nvPr/>
        </p:nvSpPr>
        <p:spPr>
          <a:xfrm>
            <a:off x="2273347" y="4477648"/>
            <a:ext cx="253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09FC24-0C14-4255-8F0F-252E98EE75BB}"/>
              </a:ext>
            </a:extLst>
          </p:cNvPr>
          <p:cNvSpPr txBox="1"/>
          <p:nvPr/>
        </p:nvSpPr>
        <p:spPr>
          <a:xfrm>
            <a:off x="3846407" y="4505529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5871DB-D9EA-449A-8C7C-511DC6561B49}"/>
              </a:ext>
            </a:extLst>
          </p:cNvPr>
          <p:cNvSpPr txBox="1"/>
          <p:nvPr/>
        </p:nvSpPr>
        <p:spPr>
          <a:xfrm>
            <a:off x="1830117" y="5235267"/>
            <a:ext cx="8864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69CEC4-793A-4B11-9906-EDB4A2481906}"/>
              </a:ext>
            </a:extLst>
          </p:cNvPr>
          <p:cNvSpPr txBox="1"/>
          <p:nvPr/>
        </p:nvSpPr>
        <p:spPr>
          <a:xfrm>
            <a:off x="2838428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2D8886-143E-485C-AE35-454610F93346}"/>
              </a:ext>
            </a:extLst>
          </p:cNvPr>
          <p:cNvSpPr txBox="1"/>
          <p:nvPr/>
        </p:nvSpPr>
        <p:spPr>
          <a:xfrm>
            <a:off x="377409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7A0423-7FFA-4F96-9ABA-2A5CE518C730}"/>
              </a:ext>
            </a:extLst>
          </p:cNvPr>
          <p:cNvSpPr txBox="1"/>
          <p:nvPr/>
        </p:nvSpPr>
        <p:spPr>
          <a:xfrm>
            <a:off x="473811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수행의 시작/종료 22">
            <a:extLst>
              <a:ext uri="{FF2B5EF4-FFF2-40B4-BE49-F238E27FC236}">
                <a16:creationId xmlns:a16="http://schemas.microsoft.com/office/drawing/2014/main" id="{D081A51E-051A-4B62-B5BF-16934D84A058}"/>
              </a:ext>
            </a:extLst>
          </p:cNvPr>
          <p:cNvSpPr/>
          <p:nvPr/>
        </p:nvSpPr>
        <p:spPr>
          <a:xfrm>
            <a:off x="6616474" y="5107851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6" name="수행의 시작/종료 9">
            <a:extLst>
              <a:ext uri="{FF2B5EF4-FFF2-40B4-BE49-F238E27FC236}">
                <a16:creationId xmlns:a16="http://schemas.microsoft.com/office/drawing/2014/main" id="{8D94B842-CCC9-4BE7-BF60-288C9322D19A}"/>
              </a:ext>
            </a:extLst>
          </p:cNvPr>
          <p:cNvSpPr/>
          <p:nvPr/>
        </p:nvSpPr>
        <p:spPr>
          <a:xfrm>
            <a:off x="7371998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수행의 시작/종료 23">
            <a:extLst>
              <a:ext uri="{FF2B5EF4-FFF2-40B4-BE49-F238E27FC236}">
                <a16:creationId xmlns:a16="http://schemas.microsoft.com/office/drawing/2014/main" id="{81A6780C-F619-4294-8181-616E2FEDD17B}"/>
              </a:ext>
            </a:extLst>
          </p:cNvPr>
          <p:cNvSpPr/>
          <p:nvPr/>
        </p:nvSpPr>
        <p:spPr>
          <a:xfrm>
            <a:off x="8219059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9" name="수행의 시작/종료 24">
            <a:extLst>
              <a:ext uri="{FF2B5EF4-FFF2-40B4-BE49-F238E27FC236}">
                <a16:creationId xmlns:a16="http://schemas.microsoft.com/office/drawing/2014/main" id="{569664D7-83EE-48DA-966A-D754994EED6A}"/>
              </a:ext>
            </a:extLst>
          </p:cNvPr>
          <p:cNvSpPr/>
          <p:nvPr/>
        </p:nvSpPr>
        <p:spPr>
          <a:xfrm>
            <a:off x="9061814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91CA2F-8E4E-49FF-9F6A-CE906F1359FB}"/>
              </a:ext>
            </a:extLst>
          </p:cNvPr>
          <p:cNvSpPr txBox="1"/>
          <p:nvPr/>
        </p:nvSpPr>
        <p:spPr>
          <a:xfrm>
            <a:off x="6179519" y="5938036"/>
            <a:ext cx="1067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accepted by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화살표: 오른쪽 71">
            <a:extLst>
              <a:ext uri="{FF2B5EF4-FFF2-40B4-BE49-F238E27FC236}">
                <a16:creationId xmlns:a16="http://schemas.microsoft.com/office/drawing/2014/main" id="{69742172-656F-4A6B-80A5-BA3414A25DD7}"/>
              </a:ext>
            </a:extLst>
          </p:cNvPr>
          <p:cNvSpPr/>
          <p:nvPr/>
        </p:nvSpPr>
        <p:spPr>
          <a:xfrm>
            <a:off x="5453223" y="6245813"/>
            <a:ext cx="3492489" cy="18259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564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60966"/>
            <a:ext cx="11515430" cy="2312098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b="1" dirty="0">
                <a:solidFill>
                  <a:srgbClr val="003299"/>
                </a:solidFill>
              </a:rPr>
              <a:t>Array schema</a:t>
            </a:r>
            <a:r>
              <a:rPr kumimoji="1" lang="en-US" altLang="en-US" sz="2800" dirty="0">
                <a:solidFill>
                  <a:srgbClr val="003299"/>
                </a:solidFill>
              </a:rPr>
              <a:t>s additionally impose constraints on the number and schemas of </a:t>
            </a:r>
            <a:r>
              <a:rPr kumimoji="1" lang="en-US" altLang="en-US" sz="2800" i="1" dirty="0">
                <a:solidFill>
                  <a:srgbClr val="003299"/>
                </a:solidFill>
              </a:rPr>
              <a:t>elements</a:t>
            </a:r>
            <a:r>
              <a:rPr kumimoji="1" lang="en-US" altLang="en-US" sz="2800" dirty="0">
                <a:solidFill>
                  <a:srgbClr val="003299"/>
                </a:solidFill>
              </a:rPr>
              <a:t>.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F659B020-001F-9642-9445-C82E3D0B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31499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3100" dirty="0">
                <a:solidFill>
                  <a:schemeClr val="tx1"/>
                </a:solidFill>
              </a:rPr>
              <a:t>Background</a:t>
            </a:r>
            <a:br>
              <a:rPr lang="en-US" altLang="ko-KR" sz="4000" dirty="0"/>
            </a:br>
            <a:r>
              <a:rPr lang="en-US" altLang="ko-KR" sz="4000" dirty="0"/>
              <a:t>JSON Schema and Tree Representation</a:t>
            </a:r>
            <a:endParaRPr lang="ko-KR" altLang="en-US" sz="4000" dirty="0"/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E22DF2C6-95F9-4E61-B2B1-C9074B8177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795384B7-4514-422C-A790-6DA613C01AFB}"/>
              </a:ext>
            </a:extLst>
          </p:cNvPr>
          <p:cNvSpPr/>
          <p:nvPr/>
        </p:nvSpPr>
        <p:spPr>
          <a:xfrm>
            <a:off x="2884669" y="3822077"/>
            <a:ext cx="647201" cy="6472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A972AF4-B35E-4D57-A5DB-32080004D917}"/>
              </a:ext>
            </a:extLst>
          </p:cNvPr>
          <p:cNvSpPr/>
          <p:nvPr/>
        </p:nvSpPr>
        <p:spPr>
          <a:xfrm>
            <a:off x="3743834" y="4945473"/>
            <a:ext cx="595424" cy="5954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삼각형 5">
            <a:extLst>
              <a:ext uri="{FF2B5EF4-FFF2-40B4-BE49-F238E27FC236}">
                <a16:creationId xmlns:a16="http://schemas.microsoft.com/office/drawing/2014/main" id="{838FAF37-15F4-4D13-BA9A-9E12F6755108}"/>
              </a:ext>
            </a:extLst>
          </p:cNvPr>
          <p:cNvSpPr/>
          <p:nvPr/>
        </p:nvSpPr>
        <p:spPr>
          <a:xfrm>
            <a:off x="269121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0070C0"/>
              </a:solidFill>
            </a:endParaRPr>
          </a:p>
        </p:txBody>
      </p:sp>
      <p:sp>
        <p:nvSpPr>
          <p:cNvPr id="33" name="삼각형 6">
            <a:extLst>
              <a:ext uri="{FF2B5EF4-FFF2-40B4-BE49-F238E27FC236}">
                <a16:creationId xmlns:a16="http://schemas.microsoft.com/office/drawing/2014/main" id="{E896A53E-1852-4C23-8CF5-D55192625C11}"/>
              </a:ext>
            </a:extLst>
          </p:cNvPr>
          <p:cNvSpPr/>
          <p:nvPr/>
        </p:nvSpPr>
        <p:spPr>
          <a:xfrm>
            <a:off x="3641053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삼각형 7">
            <a:extLst>
              <a:ext uri="{FF2B5EF4-FFF2-40B4-BE49-F238E27FC236}">
                <a16:creationId xmlns:a16="http://schemas.microsoft.com/office/drawing/2014/main" id="{FA5DDF86-6791-4607-9623-EB220278C5B4}"/>
              </a:ext>
            </a:extLst>
          </p:cNvPr>
          <p:cNvSpPr/>
          <p:nvPr/>
        </p:nvSpPr>
        <p:spPr>
          <a:xfrm>
            <a:off x="458735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35" name="삼각형 10">
            <a:extLst>
              <a:ext uri="{FF2B5EF4-FFF2-40B4-BE49-F238E27FC236}">
                <a16:creationId xmlns:a16="http://schemas.microsoft.com/office/drawing/2014/main" id="{4061370B-A739-4929-9F5D-4CE64696C1FB}"/>
              </a:ext>
            </a:extLst>
          </p:cNvPr>
          <p:cNvSpPr/>
          <p:nvPr/>
        </p:nvSpPr>
        <p:spPr>
          <a:xfrm>
            <a:off x="1737783" y="4977085"/>
            <a:ext cx="1071127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24CA5BC4-B794-4F84-9E8A-40C79598BC46}"/>
              </a:ext>
            </a:extLst>
          </p:cNvPr>
          <p:cNvCxnSpPr>
            <a:cxnSpLocks/>
            <a:stCxn id="30" idx="4"/>
            <a:endCxn id="31" idx="0"/>
          </p:cNvCxnSpPr>
          <p:nvPr/>
        </p:nvCxnSpPr>
        <p:spPr>
          <a:xfrm>
            <a:off x="3208270" y="4469278"/>
            <a:ext cx="833276" cy="476195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D4F57E78-0BED-421D-9394-C770E49D0762}"/>
              </a:ext>
            </a:extLst>
          </p:cNvPr>
          <p:cNvCxnSpPr>
            <a:cxnSpLocks/>
            <a:stCxn id="30" idx="4"/>
            <a:endCxn id="35" idx="0"/>
          </p:cNvCxnSpPr>
          <p:nvPr/>
        </p:nvCxnSpPr>
        <p:spPr>
          <a:xfrm flipH="1">
            <a:off x="2273347" y="4469278"/>
            <a:ext cx="934923" cy="507807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3BD277C5-ADD5-488C-8BC2-D2BB321528BE}"/>
              </a:ext>
            </a:extLst>
          </p:cNvPr>
          <p:cNvCxnSpPr>
            <a:cxnSpLocks/>
            <a:stCxn id="31" idx="2"/>
            <a:endCxn id="34" idx="0"/>
          </p:cNvCxnSpPr>
          <p:nvPr/>
        </p:nvCxnSpPr>
        <p:spPr>
          <a:xfrm>
            <a:off x="4041546" y="5540897"/>
            <a:ext cx="946298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935B82DE-F4DD-4BA1-A2D9-244745E57ADC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>
            <a:off x="4041546" y="5540897"/>
            <a:ext cx="0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45470C04-44DF-4248-94C3-6F5A81DDBA59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3091704" y="5540897"/>
            <a:ext cx="949842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0888C2A-731E-40D5-AF1B-0D80CC421B37}"/>
              </a:ext>
            </a:extLst>
          </p:cNvPr>
          <p:cNvSpPr txBox="1"/>
          <p:nvPr/>
        </p:nvSpPr>
        <p:spPr>
          <a:xfrm>
            <a:off x="2273347" y="4477648"/>
            <a:ext cx="253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A6B85E-9EAA-42B8-AF1B-040FB49DDB81}"/>
              </a:ext>
            </a:extLst>
          </p:cNvPr>
          <p:cNvSpPr txBox="1"/>
          <p:nvPr/>
        </p:nvSpPr>
        <p:spPr>
          <a:xfrm>
            <a:off x="3846407" y="4505529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50BF3A-2DF0-48EE-ADF6-B20F106B9653}"/>
              </a:ext>
            </a:extLst>
          </p:cNvPr>
          <p:cNvSpPr txBox="1"/>
          <p:nvPr/>
        </p:nvSpPr>
        <p:spPr>
          <a:xfrm>
            <a:off x="1830117" y="5235267"/>
            <a:ext cx="8864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0F1F25-FB1A-44FC-8EFE-6DEB64CFBD60}"/>
              </a:ext>
            </a:extLst>
          </p:cNvPr>
          <p:cNvSpPr txBox="1"/>
          <p:nvPr/>
        </p:nvSpPr>
        <p:spPr>
          <a:xfrm>
            <a:off x="2838428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3DEED2-EDBE-4BEC-9B3C-D3DF622947A3}"/>
              </a:ext>
            </a:extLst>
          </p:cNvPr>
          <p:cNvSpPr txBox="1"/>
          <p:nvPr/>
        </p:nvSpPr>
        <p:spPr>
          <a:xfrm>
            <a:off x="377409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C14104-F07D-4F26-BCA3-C2357320C163}"/>
              </a:ext>
            </a:extLst>
          </p:cNvPr>
          <p:cNvSpPr txBox="1"/>
          <p:nvPr/>
        </p:nvSpPr>
        <p:spPr>
          <a:xfrm>
            <a:off x="473811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7" name="수행의 시작/종료 22">
            <a:extLst>
              <a:ext uri="{FF2B5EF4-FFF2-40B4-BE49-F238E27FC236}">
                <a16:creationId xmlns:a16="http://schemas.microsoft.com/office/drawing/2014/main" id="{534BC39B-1BDE-4CBC-A52F-E31087DFCE3B}"/>
              </a:ext>
            </a:extLst>
          </p:cNvPr>
          <p:cNvSpPr/>
          <p:nvPr/>
        </p:nvSpPr>
        <p:spPr>
          <a:xfrm>
            <a:off x="6616474" y="5107851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8" name="수행의 시작/종료 9">
            <a:extLst>
              <a:ext uri="{FF2B5EF4-FFF2-40B4-BE49-F238E27FC236}">
                <a16:creationId xmlns:a16="http://schemas.microsoft.com/office/drawing/2014/main" id="{9DA61C40-7DA4-46D6-948E-A931BCE89BCE}"/>
              </a:ext>
            </a:extLst>
          </p:cNvPr>
          <p:cNvSpPr/>
          <p:nvPr/>
        </p:nvSpPr>
        <p:spPr>
          <a:xfrm>
            <a:off x="7371998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수행의 시작/종료 23">
            <a:extLst>
              <a:ext uri="{FF2B5EF4-FFF2-40B4-BE49-F238E27FC236}">
                <a16:creationId xmlns:a16="http://schemas.microsoft.com/office/drawing/2014/main" id="{8D3454C8-4F4C-4DB0-BD85-3D4F7023EFF8}"/>
              </a:ext>
            </a:extLst>
          </p:cNvPr>
          <p:cNvSpPr/>
          <p:nvPr/>
        </p:nvSpPr>
        <p:spPr>
          <a:xfrm>
            <a:off x="8219059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0" name="수행의 시작/종료 24">
            <a:extLst>
              <a:ext uri="{FF2B5EF4-FFF2-40B4-BE49-F238E27FC236}">
                <a16:creationId xmlns:a16="http://schemas.microsoft.com/office/drawing/2014/main" id="{3E6B2498-2B90-4AED-B76C-03944D7EADBC}"/>
              </a:ext>
            </a:extLst>
          </p:cNvPr>
          <p:cNvSpPr/>
          <p:nvPr/>
        </p:nvSpPr>
        <p:spPr>
          <a:xfrm>
            <a:off x="9061814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1" name="수행의 시작/종료 23">
            <a:extLst>
              <a:ext uri="{FF2B5EF4-FFF2-40B4-BE49-F238E27FC236}">
                <a16:creationId xmlns:a16="http://schemas.microsoft.com/office/drawing/2014/main" id="{7ED019B0-DEFA-4A54-89B0-AFF349B3879A}"/>
              </a:ext>
            </a:extLst>
          </p:cNvPr>
          <p:cNvSpPr/>
          <p:nvPr/>
        </p:nvSpPr>
        <p:spPr>
          <a:xfrm>
            <a:off x="8219059" y="4866012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>
                <a:solidFill>
                  <a:srgbClr val="0070C0"/>
                </a:solidFill>
                <a:latin typeface="Consolas" panose="020B0609020204030204" pitchFamily="49" charset="0"/>
              </a:rPr>
              <a:t>ARR</a:t>
            </a:r>
            <a:endParaRPr lang="ko-KR" altLang="en-US" sz="18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58" name="화살표: 오른쪽 57">
            <a:extLst>
              <a:ext uri="{FF2B5EF4-FFF2-40B4-BE49-F238E27FC236}">
                <a16:creationId xmlns:a16="http://schemas.microsoft.com/office/drawing/2014/main" id="{F0CB3B9B-5398-4063-8DD6-417B8AC85E10}"/>
              </a:ext>
            </a:extLst>
          </p:cNvPr>
          <p:cNvSpPr/>
          <p:nvPr/>
        </p:nvSpPr>
        <p:spPr>
          <a:xfrm>
            <a:off x="4551439" y="4991199"/>
            <a:ext cx="3504594" cy="18259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3DCA9A-EF81-4C66-A7A3-E7D615F41ECC}"/>
              </a:ext>
            </a:extLst>
          </p:cNvPr>
          <p:cNvSpPr txBox="1"/>
          <p:nvPr/>
        </p:nvSpPr>
        <p:spPr>
          <a:xfrm>
            <a:off x="5623805" y="4715666"/>
            <a:ext cx="1067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accepted by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2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수행의 시작/종료 22">
            <a:extLst>
              <a:ext uri="{FF2B5EF4-FFF2-40B4-BE49-F238E27FC236}">
                <a16:creationId xmlns:a16="http://schemas.microsoft.com/office/drawing/2014/main" id="{A5E76BA5-D712-4E97-8147-9725F2ACE6DB}"/>
              </a:ext>
            </a:extLst>
          </p:cNvPr>
          <p:cNvSpPr/>
          <p:nvPr/>
        </p:nvSpPr>
        <p:spPr>
          <a:xfrm>
            <a:off x="6616474" y="5107851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60966"/>
            <a:ext cx="11515430" cy="2312098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b="1" dirty="0">
                <a:solidFill>
                  <a:srgbClr val="003299"/>
                </a:solidFill>
              </a:rPr>
              <a:t>Array schema</a:t>
            </a:r>
            <a:r>
              <a:rPr kumimoji="1" lang="en-US" altLang="en-US" sz="2800" dirty="0">
                <a:solidFill>
                  <a:srgbClr val="003299"/>
                </a:solidFill>
              </a:rPr>
              <a:t>s additionally impose constraints on the number and schemas of </a:t>
            </a:r>
            <a:r>
              <a:rPr kumimoji="1" lang="en-US" altLang="en-US" sz="2800" i="1" dirty="0">
                <a:solidFill>
                  <a:srgbClr val="003299"/>
                </a:solidFill>
              </a:rPr>
              <a:t>elements</a:t>
            </a:r>
            <a:r>
              <a:rPr kumimoji="1" lang="en-US" altLang="en-US" sz="2800" dirty="0">
                <a:solidFill>
                  <a:srgbClr val="003299"/>
                </a:solidFill>
              </a:rPr>
              <a:t>.</a:t>
            </a:r>
          </a:p>
          <a:p>
            <a:r>
              <a:rPr kumimoji="1" lang="en-US" altLang="ko-Kore-KR" sz="2800" b="1" dirty="0"/>
              <a:t>Homogeneous array schema </a:t>
            </a:r>
            <a:r>
              <a:rPr kumimoji="1" lang="en-US" altLang="ko-Kore-KR" sz="2800" dirty="0"/>
              <a:t>constrains arrays to have</a:t>
            </a:r>
            <a:endParaRPr kumimoji="1" lang="en-US" altLang="ko-Kore-KR" sz="2000" dirty="0"/>
          </a:p>
          <a:p>
            <a:pPr lvl="1"/>
            <a:r>
              <a:rPr kumimoji="1" lang="en-US" altLang="ko-Kore-KR" sz="2400" dirty="0"/>
              <a:t>Fixed length</a:t>
            </a:r>
          </a:p>
          <a:p>
            <a:pPr lvl="1"/>
            <a:r>
              <a:rPr kumimoji="1" lang="en-US" altLang="ko-Kore-KR" sz="2400" dirty="0"/>
              <a:t>Fixed subschema for element at each index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F659B020-001F-9642-9445-C82E3D0B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31499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3100" dirty="0">
                <a:solidFill>
                  <a:schemeClr val="tx1"/>
                </a:solidFill>
              </a:rPr>
              <a:t>Background</a:t>
            </a:r>
            <a:br>
              <a:rPr lang="en-US" altLang="ko-KR" sz="4000" dirty="0"/>
            </a:br>
            <a:r>
              <a:rPr lang="en-US" altLang="ko-KR" sz="4000" dirty="0"/>
              <a:t>JSON Schema and Tree Representation</a:t>
            </a:r>
            <a:endParaRPr lang="ko-KR" altLang="en-US" sz="4000" dirty="0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1BB431D8-1070-4661-9916-5D636508589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33B403B1-BB93-493D-832C-919528137689}"/>
              </a:ext>
            </a:extLst>
          </p:cNvPr>
          <p:cNvSpPr/>
          <p:nvPr/>
        </p:nvSpPr>
        <p:spPr>
          <a:xfrm>
            <a:off x="2884669" y="3822077"/>
            <a:ext cx="647201" cy="6472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7E630B3-8967-4A85-A6FA-112C3962CB43}"/>
              </a:ext>
            </a:extLst>
          </p:cNvPr>
          <p:cNvSpPr/>
          <p:nvPr/>
        </p:nvSpPr>
        <p:spPr>
          <a:xfrm>
            <a:off x="3743834" y="4945473"/>
            <a:ext cx="595424" cy="5954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삼각형 5">
            <a:extLst>
              <a:ext uri="{FF2B5EF4-FFF2-40B4-BE49-F238E27FC236}">
                <a16:creationId xmlns:a16="http://schemas.microsoft.com/office/drawing/2014/main" id="{CFD69F9A-106A-4C3D-8445-D0C7CD344AEE}"/>
              </a:ext>
            </a:extLst>
          </p:cNvPr>
          <p:cNvSpPr/>
          <p:nvPr/>
        </p:nvSpPr>
        <p:spPr>
          <a:xfrm>
            <a:off x="269121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11" name="삼각형 6">
            <a:extLst>
              <a:ext uri="{FF2B5EF4-FFF2-40B4-BE49-F238E27FC236}">
                <a16:creationId xmlns:a16="http://schemas.microsoft.com/office/drawing/2014/main" id="{7A4963F5-4CE9-46FF-B699-42EED8238003}"/>
              </a:ext>
            </a:extLst>
          </p:cNvPr>
          <p:cNvSpPr/>
          <p:nvPr/>
        </p:nvSpPr>
        <p:spPr>
          <a:xfrm>
            <a:off x="3641053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FFC000"/>
              </a:solidFill>
            </a:endParaRPr>
          </a:p>
        </p:txBody>
      </p:sp>
      <p:sp>
        <p:nvSpPr>
          <p:cNvPr id="12" name="삼각형 7">
            <a:extLst>
              <a:ext uri="{FF2B5EF4-FFF2-40B4-BE49-F238E27FC236}">
                <a16:creationId xmlns:a16="http://schemas.microsoft.com/office/drawing/2014/main" id="{78CD393C-0AFF-4F75-AF27-2BDD9382E267}"/>
              </a:ext>
            </a:extLst>
          </p:cNvPr>
          <p:cNvSpPr/>
          <p:nvPr/>
        </p:nvSpPr>
        <p:spPr>
          <a:xfrm>
            <a:off x="458735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13" name="삼각형 10">
            <a:extLst>
              <a:ext uri="{FF2B5EF4-FFF2-40B4-BE49-F238E27FC236}">
                <a16:creationId xmlns:a16="http://schemas.microsoft.com/office/drawing/2014/main" id="{B05DEED6-31E5-4B18-B67C-953C0D124304}"/>
              </a:ext>
            </a:extLst>
          </p:cNvPr>
          <p:cNvSpPr/>
          <p:nvPr/>
        </p:nvSpPr>
        <p:spPr>
          <a:xfrm>
            <a:off x="1737783" y="4977085"/>
            <a:ext cx="1071127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9F33CFB-2789-442F-952D-5753C6FB4799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>
            <a:off x="3208270" y="4469278"/>
            <a:ext cx="833276" cy="476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895C0C0F-4D40-48B2-B3C0-556D29AD4AEE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 flipH="1">
            <a:off x="2273347" y="4469278"/>
            <a:ext cx="934923" cy="5078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951DF291-F497-4AC6-91F7-02C499F4FFE8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4041546" y="5540897"/>
            <a:ext cx="946298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6D87C44F-59C7-40A7-94F9-F92FCC3FDEFC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4041546" y="5540897"/>
            <a:ext cx="0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83239E53-FCB1-408C-ABD2-F53397937624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3091704" y="5540897"/>
            <a:ext cx="949842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9827839-CC56-4570-93FF-479E4BD564C9}"/>
              </a:ext>
            </a:extLst>
          </p:cNvPr>
          <p:cNvSpPr txBox="1"/>
          <p:nvPr/>
        </p:nvSpPr>
        <p:spPr>
          <a:xfrm>
            <a:off x="2273347" y="4477648"/>
            <a:ext cx="253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374E00-4CEB-42EA-8BBC-D2AAC441BE13}"/>
              </a:ext>
            </a:extLst>
          </p:cNvPr>
          <p:cNvSpPr txBox="1"/>
          <p:nvPr/>
        </p:nvSpPr>
        <p:spPr>
          <a:xfrm>
            <a:off x="3846407" y="4505529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E0A580-C7FD-4468-A19F-F7B3862282D6}"/>
              </a:ext>
            </a:extLst>
          </p:cNvPr>
          <p:cNvSpPr txBox="1"/>
          <p:nvPr/>
        </p:nvSpPr>
        <p:spPr>
          <a:xfrm>
            <a:off x="1830117" y="5235267"/>
            <a:ext cx="8864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9DB05B-EDCC-44EB-9F60-D13380D10F68}"/>
              </a:ext>
            </a:extLst>
          </p:cNvPr>
          <p:cNvSpPr txBox="1"/>
          <p:nvPr/>
        </p:nvSpPr>
        <p:spPr>
          <a:xfrm>
            <a:off x="2838428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C2A384-771A-4CE3-94A5-718863D300DD}"/>
              </a:ext>
            </a:extLst>
          </p:cNvPr>
          <p:cNvSpPr txBox="1"/>
          <p:nvPr/>
        </p:nvSpPr>
        <p:spPr>
          <a:xfrm>
            <a:off x="377409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E8FD58-EEA4-4F5A-A79C-6AA0197D5A9A}"/>
              </a:ext>
            </a:extLst>
          </p:cNvPr>
          <p:cNvSpPr txBox="1"/>
          <p:nvPr/>
        </p:nvSpPr>
        <p:spPr>
          <a:xfrm>
            <a:off x="473811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6" name="수행의 시작/종료 9">
            <a:extLst>
              <a:ext uri="{FF2B5EF4-FFF2-40B4-BE49-F238E27FC236}">
                <a16:creationId xmlns:a16="http://schemas.microsoft.com/office/drawing/2014/main" id="{F48DB798-8C3F-41E6-8A64-951C4EDB3790}"/>
              </a:ext>
            </a:extLst>
          </p:cNvPr>
          <p:cNvSpPr/>
          <p:nvPr/>
        </p:nvSpPr>
        <p:spPr>
          <a:xfrm>
            <a:off x="7371998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" name="수행의 시작/종료 23">
            <a:extLst>
              <a:ext uri="{FF2B5EF4-FFF2-40B4-BE49-F238E27FC236}">
                <a16:creationId xmlns:a16="http://schemas.microsoft.com/office/drawing/2014/main" id="{F8B50067-6F66-4CFE-88BD-E2DC8330D1BE}"/>
              </a:ext>
            </a:extLst>
          </p:cNvPr>
          <p:cNvSpPr/>
          <p:nvPr/>
        </p:nvSpPr>
        <p:spPr>
          <a:xfrm>
            <a:off x="8219059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수행의 시작/종료 24">
            <a:extLst>
              <a:ext uri="{FF2B5EF4-FFF2-40B4-BE49-F238E27FC236}">
                <a16:creationId xmlns:a16="http://schemas.microsoft.com/office/drawing/2014/main" id="{F24D1DE2-DAC6-472F-956E-A4AE3BB8CE49}"/>
              </a:ext>
            </a:extLst>
          </p:cNvPr>
          <p:cNvSpPr/>
          <p:nvPr/>
        </p:nvSpPr>
        <p:spPr>
          <a:xfrm>
            <a:off x="9061814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5" name="수행의 시작/종료 23">
            <a:extLst>
              <a:ext uri="{FF2B5EF4-FFF2-40B4-BE49-F238E27FC236}">
                <a16:creationId xmlns:a16="http://schemas.microsoft.com/office/drawing/2014/main" id="{A4D7D3CC-CF27-48C6-B749-85A85F66EE5B}"/>
              </a:ext>
            </a:extLst>
          </p:cNvPr>
          <p:cNvSpPr/>
          <p:nvPr/>
        </p:nvSpPr>
        <p:spPr>
          <a:xfrm>
            <a:off x="8219059" y="4866011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F0F8427F-7B0B-4CA7-8749-0ABD166DC43A}"/>
              </a:ext>
            </a:extLst>
          </p:cNvPr>
          <p:cNvCxnSpPr>
            <a:cxnSpLocks/>
            <a:stCxn id="35" idx="2"/>
            <a:endCxn id="27" idx="0"/>
          </p:cNvCxnSpPr>
          <p:nvPr/>
        </p:nvCxnSpPr>
        <p:spPr>
          <a:xfrm>
            <a:off x="8598287" y="5219042"/>
            <a:ext cx="0" cy="94072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870C6E24-AEAC-4959-BDBA-9A14B174D37E}"/>
              </a:ext>
            </a:extLst>
          </p:cNvPr>
          <p:cNvCxnSpPr>
            <a:cxnSpLocks/>
            <a:stCxn id="35" idx="2"/>
            <a:endCxn id="26" idx="0"/>
          </p:cNvCxnSpPr>
          <p:nvPr/>
        </p:nvCxnSpPr>
        <p:spPr>
          <a:xfrm flipH="1">
            <a:off x="7751226" y="5219042"/>
            <a:ext cx="847061" cy="94072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A2B87744-1D93-47C7-B5DD-3E5C90D433C4}"/>
              </a:ext>
            </a:extLst>
          </p:cNvPr>
          <p:cNvCxnSpPr>
            <a:cxnSpLocks/>
            <a:stCxn id="35" idx="2"/>
            <a:endCxn id="28" idx="0"/>
          </p:cNvCxnSpPr>
          <p:nvPr/>
        </p:nvCxnSpPr>
        <p:spPr>
          <a:xfrm>
            <a:off x="8598287" y="5219042"/>
            <a:ext cx="842755" cy="94072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화살표: 아래쪽 74">
            <a:extLst>
              <a:ext uri="{FF2B5EF4-FFF2-40B4-BE49-F238E27FC236}">
                <a16:creationId xmlns:a16="http://schemas.microsoft.com/office/drawing/2014/main" id="{29584BCA-1103-48F5-BCBE-59DA2F93EC9A}"/>
              </a:ext>
            </a:extLst>
          </p:cNvPr>
          <p:cNvSpPr/>
          <p:nvPr/>
        </p:nvSpPr>
        <p:spPr>
          <a:xfrm rot="10800000">
            <a:off x="3013385" y="6578600"/>
            <a:ext cx="156634" cy="21711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화살표: 아래쪽 76">
            <a:extLst>
              <a:ext uri="{FF2B5EF4-FFF2-40B4-BE49-F238E27FC236}">
                <a16:creationId xmlns:a16="http://schemas.microsoft.com/office/drawing/2014/main" id="{470DE8B6-80E3-4C35-8C81-3AB6B14C73F2}"/>
              </a:ext>
            </a:extLst>
          </p:cNvPr>
          <p:cNvSpPr/>
          <p:nvPr/>
        </p:nvSpPr>
        <p:spPr>
          <a:xfrm rot="10800000">
            <a:off x="7672909" y="6578600"/>
            <a:ext cx="156634" cy="21711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화살표: 아래쪽 77">
            <a:extLst>
              <a:ext uri="{FF2B5EF4-FFF2-40B4-BE49-F238E27FC236}">
                <a16:creationId xmlns:a16="http://schemas.microsoft.com/office/drawing/2014/main" id="{B6E3BB74-8160-4137-B872-ECAD52BFAB35}"/>
              </a:ext>
            </a:extLst>
          </p:cNvPr>
          <p:cNvSpPr/>
          <p:nvPr/>
        </p:nvSpPr>
        <p:spPr>
          <a:xfrm rot="10800000">
            <a:off x="3943047" y="6578600"/>
            <a:ext cx="156634" cy="21711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화살표: 아래쪽 78">
            <a:extLst>
              <a:ext uri="{FF2B5EF4-FFF2-40B4-BE49-F238E27FC236}">
                <a16:creationId xmlns:a16="http://schemas.microsoft.com/office/drawing/2014/main" id="{AD6D5F9E-0F2A-4570-BE46-5F46261A96E5}"/>
              </a:ext>
            </a:extLst>
          </p:cNvPr>
          <p:cNvSpPr/>
          <p:nvPr/>
        </p:nvSpPr>
        <p:spPr>
          <a:xfrm rot="10800000">
            <a:off x="8519970" y="6578600"/>
            <a:ext cx="156634" cy="21711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화살표: 아래쪽 79">
            <a:extLst>
              <a:ext uri="{FF2B5EF4-FFF2-40B4-BE49-F238E27FC236}">
                <a16:creationId xmlns:a16="http://schemas.microsoft.com/office/drawing/2014/main" id="{88AFCD2E-2D52-4FEE-97B6-FD363202536C}"/>
              </a:ext>
            </a:extLst>
          </p:cNvPr>
          <p:cNvSpPr/>
          <p:nvPr/>
        </p:nvSpPr>
        <p:spPr>
          <a:xfrm rot="10800000">
            <a:off x="4909527" y="6578600"/>
            <a:ext cx="156634" cy="21711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화살표: 아래쪽 80">
            <a:extLst>
              <a:ext uri="{FF2B5EF4-FFF2-40B4-BE49-F238E27FC236}">
                <a16:creationId xmlns:a16="http://schemas.microsoft.com/office/drawing/2014/main" id="{A4FC79CC-8A44-48CE-8C70-F7CD7A58A853}"/>
              </a:ext>
            </a:extLst>
          </p:cNvPr>
          <p:cNvSpPr/>
          <p:nvPr/>
        </p:nvSpPr>
        <p:spPr>
          <a:xfrm rot="10800000">
            <a:off x="9362725" y="6578600"/>
            <a:ext cx="156634" cy="21711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수행의 시작/종료 23">
            <a:extLst>
              <a:ext uri="{FF2B5EF4-FFF2-40B4-BE49-F238E27FC236}">
                <a16:creationId xmlns:a16="http://schemas.microsoft.com/office/drawing/2014/main" id="{78B95BA6-01E5-4514-B2F3-C59FFCA9B397}"/>
              </a:ext>
            </a:extLst>
          </p:cNvPr>
          <p:cNvSpPr/>
          <p:nvPr/>
        </p:nvSpPr>
        <p:spPr>
          <a:xfrm>
            <a:off x="8219059" y="4866012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>
                <a:solidFill>
                  <a:srgbClr val="0070C0"/>
                </a:solidFill>
                <a:latin typeface="Consolas" panose="020B0609020204030204" pitchFamily="49" charset="0"/>
              </a:rPr>
              <a:t>ARR</a:t>
            </a:r>
            <a:endParaRPr lang="ko-KR" altLang="en-US" sz="18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86" name="화살표: 오른쪽 85">
            <a:extLst>
              <a:ext uri="{FF2B5EF4-FFF2-40B4-BE49-F238E27FC236}">
                <a16:creationId xmlns:a16="http://schemas.microsoft.com/office/drawing/2014/main" id="{A47A6C48-7BC0-4B97-8991-580E1C38DE68}"/>
              </a:ext>
            </a:extLst>
          </p:cNvPr>
          <p:cNvSpPr/>
          <p:nvPr/>
        </p:nvSpPr>
        <p:spPr>
          <a:xfrm>
            <a:off x="4551439" y="4991199"/>
            <a:ext cx="3504594" cy="18259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8002FE6-F671-41A2-B94D-3A4322050E44}"/>
              </a:ext>
            </a:extLst>
          </p:cNvPr>
          <p:cNvSpPr txBox="1"/>
          <p:nvPr/>
        </p:nvSpPr>
        <p:spPr>
          <a:xfrm>
            <a:off x="5623805" y="4715666"/>
            <a:ext cx="1067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accepted by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60966"/>
            <a:ext cx="11515430" cy="2312098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b="1" dirty="0">
                <a:solidFill>
                  <a:srgbClr val="003299"/>
                </a:solidFill>
              </a:rPr>
              <a:t>Array schema</a:t>
            </a:r>
            <a:r>
              <a:rPr kumimoji="1" lang="en-US" altLang="en-US" sz="2800" dirty="0">
                <a:solidFill>
                  <a:srgbClr val="003299"/>
                </a:solidFill>
              </a:rPr>
              <a:t>s additionally impose constraints on the number and schemas of </a:t>
            </a:r>
            <a:r>
              <a:rPr kumimoji="1" lang="en-US" altLang="en-US" sz="2800" i="1" dirty="0">
                <a:solidFill>
                  <a:srgbClr val="003299"/>
                </a:solidFill>
              </a:rPr>
              <a:t>elements</a:t>
            </a:r>
            <a:r>
              <a:rPr kumimoji="1" lang="en-US" altLang="en-US" sz="2800" dirty="0">
                <a:solidFill>
                  <a:srgbClr val="003299"/>
                </a:solidFill>
              </a:rPr>
              <a:t>.</a:t>
            </a:r>
          </a:p>
          <a:p>
            <a:r>
              <a:rPr kumimoji="1" lang="en-US" altLang="ko-Kore-KR" sz="2800" b="1" dirty="0"/>
              <a:t>Heterogeneous array schema </a:t>
            </a:r>
            <a:r>
              <a:rPr kumimoji="1" lang="en-US" altLang="ko-Kore-KR" sz="2800" dirty="0"/>
              <a:t>constrains arrays to have</a:t>
            </a:r>
            <a:endParaRPr kumimoji="1" lang="en-US" altLang="ko-Kore-KR" sz="2000" dirty="0"/>
          </a:p>
          <a:p>
            <a:pPr lvl="1"/>
            <a:r>
              <a:rPr kumimoji="1" lang="en-US" altLang="ko-Kore-KR" sz="2400" dirty="0"/>
              <a:t>Random lengths </a:t>
            </a:r>
          </a:p>
          <a:p>
            <a:pPr lvl="1"/>
            <a:r>
              <a:rPr kumimoji="1" lang="en-US" altLang="ko-Kore-KR" sz="2400" dirty="0"/>
              <a:t>Fixed single subschema for every element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F659B020-001F-9642-9445-C82E3D0B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31499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3100" dirty="0">
                <a:solidFill>
                  <a:schemeClr val="tx1"/>
                </a:solidFill>
              </a:rPr>
              <a:t>Background</a:t>
            </a:r>
            <a:br>
              <a:rPr lang="en-US" altLang="ko-KR" sz="4000" dirty="0"/>
            </a:br>
            <a:r>
              <a:rPr lang="en-US" altLang="ko-KR" sz="4000" dirty="0"/>
              <a:t>JSON Schema and Tree Representation</a:t>
            </a:r>
            <a:endParaRPr lang="ko-KR" altLang="en-US" sz="4000" dirty="0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7DC897BD-E526-49D2-9379-D63BB65E43A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7" name="수행의 시작/종료 22">
            <a:extLst>
              <a:ext uri="{FF2B5EF4-FFF2-40B4-BE49-F238E27FC236}">
                <a16:creationId xmlns:a16="http://schemas.microsoft.com/office/drawing/2014/main" id="{6A25A936-79DB-4E39-8F9F-237DFF9E5BFA}"/>
              </a:ext>
            </a:extLst>
          </p:cNvPr>
          <p:cNvSpPr/>
          <p:nvPr/>
        </p:nvSpPr>
        <p:spPr>
          <a:xfrm>
            <a:off x="6616474" y="5107851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8E15437-4DED-4931-A73B-333B25CBB007}"/>
              </a:ext>
            </a:extLst>
          </p:cNvPr>
          <p:cNvSpPr/>
          <p:nvPr/>
        </p:nvSpPr>
        <p:spPr>
          <a:xfrm>
            <a:off x="2884669" y="3822077"/>
            <a:ext cx="647201" cy="6472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2D80668-59F5-4DA0-827B-E7D29CA6F6B1}"/>
              </a:ext>
            </a:extLst>
          </p:cNvPr>
          <p:cNvSpPr/>
          <p:nvPr/>
        </p:nvSpPr>
        <p:spPr>
          <a:xfrm>
            <a:off x="3743834" y="4945473"/>
            <a:ext cx="595424" cy="5954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삼각형 5">
            <a:extLst>
              <a:ext uri="{FF2B5EF4-FFF2-40B4-BE49-F238E27FC236}">
                <a16:creationId xmlns:a16="http://schemas.microsoft.com/office/drawing/2014/main" id="{621F7796-49E3-4077-AA4B-05A9E046445E}"/>
              </a:ext>
            </a:extLst>
          </p:cNvPr>
          <p:cNvSpPr/>
          <p:nvPr/>
        </p:nvSpPr>
        <p:spPr>
          <a:xfrm>
            <a:off x="269121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12" name="삼각형 6">
            <a:extLst>
              <a:ext uri="{FF2B5EF4-FFF2-40B4-BE49-F238E27FC236}">
                <a16:creationId xmlns:a16="http://schemas.microsoft.com/office/drawing/2014/main" id="{AE006AF4-1B3C-40FD-80E9-4412387B627C}"/>
              </a:ext>
            </a:extLst>
          </p:cNvPr>
          <p:cNvSpPr/>
          <p:nvPr/>
        </p:nvSpPr>
        <p:spPr>
          <a:xfrm>
            <a:off x="3641053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FFC000"/>
              </a:solidFill>
            </a:endParaRPr>
          </a:p>
        </p:txBody>
      </p:sp>
      <p:sp>
        <p:nvSpPr>
          <p:cNvPr id="13" name="삼각형 7">
            <a:extLst>
              <a:ext uri="{FF2B5EF4-FFF2-40B4-BE49-F238E27FC236}">
                <a16:creationId xmlns:a16="http://schemas.microsoft.com/office/drawing/2014/main" id="{2CC85836-AC34-49E0-9752-5E5E1201F499}"/>
              </a:ext>
            </a:extLst>
          </p:cNvPr>
          <p:cNvSpPr/>
          <p:nvPr/>
        </p:nvSpPr>
        <p:spPr>
          <a:xfrm>
            <a:off x="458735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14" name="삼각형 10">
            <a:extLst>
              <a:ext uri="{FF2B5EF4-FFF2-40B4-BE49-F238E27FC236}">
                <a16:creationId xmlns:a16="http://schemas.microsoft.com/office/drawing/2014/main" id="{7F702D9B-0149-428A-93B3-90384BCCC17D}"/>
              </a:ext>
            </a:extLst>
          </p:cNvPr>
          <p:cNvSpPr/>
          <p:nvPr/>
        </p:nvSpPr>
        <p:spPr>
          <a:xfrm>
            <a:off x="1737783" y="4977085"/>
            <a:ext cx="1071127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69397886-8701-44DE-95B2-CC88F5DB06AD}"/>
              </a:ext>
            </a:extLst>
          </p:cNvPr>
          <p:cNvCxnSpPr>
            <a:cxnSpLocks/>
            <a:stCxn id="8" idx="4"/>
            <a:endCxn id="10" idx="0"/>
          </p:cNvCxnSpPr>
          <p:nvPr/>
        </p:nvCxnSpPr>
        <p:spPr>
          <a:xfrm>
            <a:off x="3208270" y="4469278"/>
            <a:ext cx="833276" cy="476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D9472A05-0366-45CD-8852-EBD0F742EE99}"/>
              </a:ext>
            </a:extLst>
          </p:cNvPr>
          <p:cNvCxnSpPr>
            <a:cxnSpLocks/>
            <a:stCxn id="8" idx="4"/>
            <a:endCxn id="14" idx="0"/>
          </p:cNvCxnSpPr>
          <p:nvPr/>
        </p:nvCxnSpPr>
        <p:spPr>
          <a:xfrm flipH="1">
            <a:off x="2273347" y="4469278"/>
            <a:ext cx="934923" cy="5078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BA6C486-5876-4416-9814-D8809327FE82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4041546" y="5540897"/>
            <a:ext cx="946298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4DE65D47-BEE6-4459-9224-4BB9B6A89601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4041546" y="5540897"/>
            <a:ext cx="0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6DAFA86E-44BE-4CC9-9F95-D766CA787C25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3091704" y="5540897"/>
            <a:ext cx="949842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506FC3F-9255-4D52-98FB-382F89B9B980}"/>
              </a:ext>
            </a:extLst>
          </p:cNvPr>
          <p:cNvSpPr txBox="1"/>
          <p:nvPr/>
        </p:nvSpPr>
        <p:spPr>
          <a:xfrm>
            <a:off x="2273347" y="4477648"/>
            <a:ext cx="253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397C5B-3F83-4771-B876-1B0A09702706}"/>
              </a:ext>
            </a:extLst>
          </p:cNvPr>
          <p:cNvSpPr txBox="1"/>
          <p:nvPr/>
        </p:nvSpPr>
        <p:spPr>
          <a:xfrm>
            <a:off x="3846407" y="4505529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2F90BB-6A78-4101-AE66-3207744B8E11}"/>
              </a:ext>
            </a:extLst>
          </p:cNvPr>
          <p:cNvSpPr txBox="1"/>
          <p:nvPr/>
        </p:nvSpPr>
        <p:spPr>
          <a:xfrm>
            <a:off x="1830117" y="5235267"/>
            <a:ext cx="8864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A5CEFE-2102-4B27-9F06-8E3BC12C7B5C}"/>
              </a:ext>
            </a:extLst>
          </p:cNvPr>
          <p:cNvSpPr txBox="1"/>
          <p:nvPr/>
        </p:nvSpPr>
        <p:spPr>
          <a:xfrm>
            <a:off x="2838428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16822C-7A5B-4974-9307-CDACADF6A1A5}"/>
              </a:ext>
            </a:extLst>
          </p:cNvPr>
          <p:cNvSpPr txBox="1"/>
          <p:nvPr/>
        </p:nvSpPr>
        <p:spPr>
          <a:xfrm>
            <a:off x="377409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C6F87E-91C5-45FD-ACDD-D71B83DF30E0}"/>
              </a:ext>
            </a:extLst>
          </p:cNvPr>
          <p:cNvSpPr txBox="1"/>
          <p:nvPr/>
        </p:nvSpPr>
        <p:spPr>
          <a:xfrm>
            <a:off x="473811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6" name="수행의 시작/종료 9">
            <a:extLst>
              <a:ext uri="{FF2B5EF4-FFF2-40B4-BE49-F238E27FC236}">
                <a16:creationId xmlns:a16="http://schemas.microsoft.com/office/drawing/2014/main" id="{D81EE47B-EE5E-4D9E-86CD-AA018CFEAD2C}"/>
              </a:ext>
            </a:extLst>
          </p:cNvPr>
          <p:cNvSpPr/>
          <p:nvPr/>
        </p:nvSpPr>
        <p:spPr>
          <a:xfrm>
            <a:off x="7371998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" name="수행의 시작/종료 23">
            <a:extLst>
              <a:ext uri="{FF2B5EF4-FFF2-40B4-BE49-F238E27FC236}">
                <a16:creationId xmlns:a16="http://schemas.microsoft.com/office/drawing/2014/main" id="{AAB3DCD9-F8EA-4A9D-8F41-E8B9D953B015}"/>
              </a:ext>
            </a:extLst>
          </p:cNvPr>
          <p:cNvSpPr/>
          <p:nvPr/>
        </p:nvSpPr>
        <p:spPr>
          <a:xfrm>
            <a:off x="8219059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수행의 시작/종료 24">
            <a:extLst>
              <a:ext uri="{FF2B5EF4-FFF2-40B4-BE49-F238E27FC236}">
                <a16:creationId xmlns:a16="http://schemas.microsoft.com/office/drawing/2014/main" id="{0D3C8844-C11C-456E-B734-92B0890CB855}"/>
              </a:ext>
            </a:extLst>
          </p:cNvPr>
          <p:cNvSpPr/>
          <p:nvPr/>
        </p:nvSpPr>
        <p:spPr>
          <a:xfrm>
            <a:off x="9061814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9" name="수행의 시작/종료 23">
            <a:extLst>
              <a:ext uri="{FF2B5EF4-FFF2-40B4-BE49-F238E27FC236}">
                <a16:creationId xmlns:a16="http://schemas.microsoft.com/office/drawing/2014/main" id="{722B6A96-44F7-4291-BF84-9B35F82B5C6F}"/>
              </a:ext>
            </a:extLst>
          </p:cNvPr>
          <p:cNvSpPr/>
          <p:nvPr/>
        </p:nvSpPr>
        <p:spPr>
          <a:xfrm>
            <a:off x="8219059" y="4866011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5F56DD82-E6DB-4A09-9C04-D44E9EEC564D}"/>
              </a:ext>
            </a:extLst>
          </p:cNvPr>
          <p:cNvCxnSpPr>
            <a:cxnSpLocks/>
            <a:stCxn id="36" idx="2"/>
            <a:endCxn id="26" idx="0"/>
          </p:cNvCxnSpPr>
          <p:nvPr/>
        </p:nvCxnSpPr>
        <p:spPr>
          <a:xfrm flipH="1">
            <a:off x="7751226" y="5886430"/>
            <a:ext cx="847061" cy="27333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79A7FC14-266F-484B-90B7-90C50C6B6E1A}"/>
              </a:ext>
            </a:extLst>
          </p:cNvPr>
          <p:cNvCxnSpPr>
            <a:cxnSpLocks/>
            <a:stCxn id="36" idx="2"/>
            <a:endCxn id="28" idx="0"/>
          </p:cNvCxnSpPr>
          <p:nvPr/>
        </p:nvCxnSpPr>
        <p:spPr>
          <a:xfrm>
            <a:off x="8598287" y="5886430"/>
            <a:ext cx="842755" cy="27333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화살표: 오른쪽 33">
            <a:extLst>
              <a:ext uri="{FF2B5EF4-FFF2-40B4-BE49-F238E27FC236}">
                <a16:creationId xmlns:a16="http://schemas.microsoft.com/office/drawing/2014/main" id="{78080A90-CBEE-433C-8B5F-A16CF9C08BDB}"/>
              </a:ext>
            </a:extLst>
          </p:cNvPr>
          <p:cNvSpPr/>
          <p:nvPr/>
        </p:nvSpPr>
        <p:spPr>
          <a:xfrm>
            <a:off x="4551439" y="4991199"/>
            <a:ext cx="3504594" cy="18259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7613B8-B91D-431B-A39A-8ADC17E43111}"/>
              </a:ext>
            </a:extLst>
          </p:cNvPr>
          <p:cNvSpPr txBox="1"/>
          <p:nvPr/>
        </p:nvSpPr>
        <p:spPr>
          <a:xfrm>
            <a:off x="5623805" y="4715666"/>
            <a:ext cx="1067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accepted by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수행의 시작/종료 23">
            <a:extLst>
              <a:ext uri="{FF2B5EF4-FFF2-40B4-BE49-F238E27FC236}">
                <a16:creationId xmlns:a16="http://schemas.microsoft.com/office/drawing/2014/main" id="{9450FA0C-96CA-454E-AD75-A36DE8347DC9}"/>
              </a:ext>
            </a:extLst>
          </p:cNvPr>
          <p:cNvSpPr/>
          <p:nvPr/>
        </p:nvSpPr>
        <p:spPr>
          <a:xfrm>
            <a:off x="8219059" y="5533399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ANYOF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F6BD72D5-873A-48AF-81BE-40481D5E396E}"/>
              </a:ext>
            </a:extLst>
          </p:cNvPr>
          <p:cNvCxnSpPr>
            <a:cxnSpLocks/>
            <a:stCxn id="36" idx="2"/>
            <a:endCxn id="27" idx="0"/>
          </p:cNvCxnSpPr>
          <p:nvPr/>
        </p:nvCxnSpPr>
        <p:spPr>
          <a:xfrm>
            <a:off x="8598287" y="5886430"/>
            <a:ext cx="0" cy="27333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47977384-9BAC-4E09-937B-DBDAC8F9CE75}"/>
              </a:ext>
            </a:extLst>
          </p:cNvPr>
          <p:cNvCxnSpPr>
            <a:cxnSpLocks/>
            <a:stCxn id="29" idx="2"/>
            <a:endCxn id="36" idx="0"/>
          </p:cNvCxnSpPr>
          <p:nvPr/>
        </p:nvCxnSpPr>
        <p:spPr>
          <a:xfrm>
            <a:off x="8598287" y="5219042"/>
            <a:ext cx="0" cy="31435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B4D5022-539F-4B16-8030-4FF6768E474B}"/>
              </a:ext>
            </a:extLst>
          </p:cNvPr>
          <p:cNvSpPr txBox="1"/>
          <p:nvPr/>
        </p:nvSpPr>
        <p:spPr>
          <a:xfrm>
            <a:off x="8661263" y="5263898"/>
            <a:ext cx="1266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E51B8A-D83C-4D8F-8C85-D31240B75BA6}"/>
              </a:ext>
            </a:extLst>
          </p:cNvPr>
          <p:cNvSpPr txBox="1"/>
          <p:nvPr/>
        </p:nvSpPr>
        <p:spPr>
          <a:xfrm>
            <a:off x="8661263" y="5263898"/>
            <a:ext cx="1266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endParaRPr kumimoji="1" lang="ko-KR" altLang="en-US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B4CFB0C9-F63C-49B7-9FFC-5EAEBEED7737}"/>
              </a:ext>
            </a:extLst>
          </p:cNvPr>
          <p:cNvGrpSpPr/>
          <p:nvPr/>
        </p:nvGrpSpPr>
        <p:grpSpPr>
          <a:xfrm>
            <a:off x="7751226" y="5533399"/>
            <a:ext cx="1689816" cy="626366"/>
            <a:chOff x="5940010" y="5529003"/>
            <a:chExt cx="1689816" cy="626366"/>
          </a:xfrm>
        </p:grpSpPr>
        <p:cxnSp>
          <p:nvCxnSpPr>
            <p:cNvPr id="64" name="직선 화살표 연결선 63">
              <a:extLst>
                <a:ext uri="{FF2B5EF4-FFF2-40B4-BE49-F238E27FC236}">
                  <a16:creationId xmlns:a16="http://schemas.microsoft.com/office/drawing/2014/main" id="{4C84DCD7-7990-4A36-83A1-761050450BAF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 flipH="1">
              <a:off x="5940010" y="5882034"/>
              <a:ext cx="847061" cy="2733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화살표 연결선 64">
              <a:extLst>
                <a:ext uri="{FF2B5EF4-FFF2-40B4-BE49-F238E27FC236}">
                  <a16:creationId xmlns:a16="http://schemas.microsoft.com/office/drawing/2014/main" id="{C29DEA15-A041-496D-BCF6-CD3182CFCCF9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>
              <a:off x="6787071" y="5882034"/>
              <a:ext cx="842755" cy="2733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수행의 시작/종료 23">
              <a:extLst>
                <a:ext uri="{FF2B5EF4-FFF2-40B4-BE49-F238E27FC236}">
                  <a16:creationId xmlns:a16="http://schemas.microsoft.com/office/drawing/2014/main" id="{306F8FD1-168B-46A8-9A32-48A9DA13D108}"/>
                </a:ext>
              </a:extLst>
            </p:cNvPr>
            <p:cNvSpPr/>
            <p:nvPr/>
          </p:nvSpPr>
          <p:spPr>
            <a:xfrm>
              <a:off x="6407843" y="5529003"/>
              <a:ext cx="758456" cy="35303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ANYOF</a:t>
              </a:r>
              <a:endParaRPr kumimoji="1" lang="ko-KR" alt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67" name="직선 화살표 연결선 66">
              <a:extLst>
                <a:ext uri="{FF2B5EF4-FFF2-40B4-BE49-F238E27FC236}">
                  <a16:creationId xmlns:a16="http://schemas.microsoft.com/office/drawing/2014/main" id="{9B893612-A94B-43F8-82EE-70A5690B69F7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>
              <a:off x="6787071" y="5882034"/>
              <a:ext cx="0" cy="2733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화살표: 아래쪽 69">
            <a:extLst>
              <a:ext uri="{FF2B5EF4-FFF2-40B4-BE49-F238E27FC236}">
                <a16:creationId xmlns:a16="http://schemas.microsoft.com/office/drawing/2014/main" id="{71717D99-CC73-4C10-96C7-E5683144FF47}"/>
              </a:ext>
            </a:extLst>
          </p:cNvPr>
          <p:cNvSpPr/>
          <p:nvPr/>
        </p:nvSpPr>
        <p:spPr>
          <a:xfrm rot="10800000">
            <a:off x="3013385" y="6578600"/>
            <a:ext cx="156634" cy="21711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화살표: 아래쪽 70">
            <a:extLst>
              <a:ext uri="{FF2B5EF4-FFF2-40B4-BE49-F238E27FC236}">
                <a16:creationId xmlns:a16="http://schemas.microsoft.com/office/drawing/2014/main" id="{1ED7A063-76E1-4634-857D-9E44F45FB6E9}"/>
              </a:ext>
            </a:extLst>
          </p:cNvPr>
          <p:cNvSpPr/>
          <p:nvPr/>
        </p:nvSpPr>
        <p:spPr>
          <a:xfrm rot="10800000">
            <a:off x="7672909" y="6578600"/>
            <a:ext cx="156634" cy="21711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화살표: 아래쪽 71">
            <a:extLst>
              <a:ext uri="{FF2B5EF4-FFF2-40B4-BE49-F238E27FC236}">
                <a16:creationId xmlns:a16="http://schemas.microsoft.com/office/drawing/2014/main" id="{2E969DB1-4BB9-4B9B-AAE6-B7AEF10508CF}"/>
              </a:ext>
            </a:extLst>
          </p:cNvPr>
          <p:cNvSpPr/>
          <p:nvPr/>
        </p:nvSpPr>
        <p:spPr>
          <a:xfrm rot="10800000">
            <a:off x="3943047" y="6578600"/>
            <a:ext cx="156634" cy="21711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화살표: 아래쪽 72">
            <a:extLst>
              <a:ext uri="{FF2B5EF4-FFF2-40B4-BE49-F238E27FC236}">
                <a16:creationId xmlns:a16="http://schemas.microsoft.com/office/drawing/2014/main" id="{1D00DB99-022F-421E-99A1-15FD4EA6E9A9}"/>
              </a:ext>
            </a:extLst>
          </p:cNvPr>
          <p:cNvSpPr/>
          <p:nvPr/>
        </p:nvSpPr>
        <p:spPr>
          <a:xfrm rot="10800000">
            <a:off x="8519970" y="6578600"/>
            <a:ext cx="156634" cy="21711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화살표: 아래쪽 73">
            <a:extLst>
              <a:ext uri="{FF2B5EF4-FFF2-40B4-BE49-F238E27FC236}">
                <a16:creationId xmlns:a16="http://schemas.microsoft.com/office/drawing/2014/main" id="{AAC852E5-E95C-4FE7-893D-93F561C98D26}"/>
              </a:ext>
            </a:extLst>
          </p:cNvPr>
          <p:cNvSpPr/>
          <p:nvPr/>
        </p:nvSpPr>
        <p:spPr>
          <a:xfrm rot="10800000">
            <a:off x="4909527" y="6578600"/>
            <a:ext cx="156634" cy="21711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화살표: 아래쪽 74">
            <a:extLst>
              <a:ext uri="{FF2B5EF4-FFF2-40B4-BE49-F238E27FC236}">
                <a16:creationId xmlns:a16="http://schemas.microsoft.com/office/drawing/2014/main" id="{B9DEA0DE-072D-4782-BCF1-AD2835F667B1}"/>
              </a:ext>
            </a:extLst>
          </p:cNvPr>
          <p:cNvSpPr/>
          <p:nvPr/>
        </p:nvSpPr>
        <p:spPr>
          <a:xfrm rot="10800000">
            <a:off x="9362725" y="6578600"/>
            <a:ext cx="156634" cy="21711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49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8" grpId="0"/>
      <p:bldP spid="48" grpId="1"/>
      <p:bldP spid="62" grpId="0" build="allAtOnce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18D061-7A9A-4DA5-92E5-F382C0851CFC}"/>
              </a:ext>
            </a:extLst>
          </p:cNvPr>
          <p:cNvSpPr txBox="1"/>
          <p:nvPr/>
        </p:nvSpPr>
        <p:spPr>
          <a:xfrm>
            <a:off x="9052168" y="2866213"/>
            <a:ext cx="219932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32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exchange</a:t>
            </a:r>
            <a:endParaRPr lang="ko-KR" altLang="en-US" sz="2800" b="1" dirty="0">
              <a:solidFill>
                <a:srgbClr val="0032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877B95CC-51EF-2350-A65C-0A3CF203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Welcome to JSON World</a:t>
            </a:r>
            <a:endParaRPr lang="ko-KR" altLang="en-US" sz="4000" dirty="0"/>
          </a:p>
        </p:txBody>
      </p:sp>
      <p:pic>
        <p:nvPicPr>
          <p:cNvPr id="2050" name="Picture 2" descr="JSON - Wikipedia">
            <a:extLst>
              <a:ext uri="{FF2B5EF4-FFF2-40B4-BE49-F238E27FC236}">
                <a16:creationId xmlns:a16="http://schemas.microsoft.com/office/drawing/2014/main" id="{F8BE154A-A7E3-CBDB-16CD-F211FA21D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54" y="2186326"/>
            <a:ext cx="1035010" cy="103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01B22F-42F1-2A3A-A6F9-09F4DF11155A}"/>
              </a:ext>
            </a:extLst>
          </p:cNvPr>
          <p:cNvSpPr txBox="1"/>
          <p:nvPr/>
        </p:nvSpPr>
        <p:spPr>
          <a:xfrm>
            <a:off x="3459666" y="3092777"/>
            <a:ext cx="479161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17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kumimoji="1" lang="ko-KR" alt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1" lang="en-US" altLang="ko-KR" sz="1700" dirty="0">
                <a:latin typeface="Consolas" panose="020B0609020204030204" pitchFamily="49" charset="0"/>
                <a:cs typeface="Consolas" panose="020B0609020204030204" pitchFamily="49" charset="0"/>
              </a:rPr>
              <a:t>“id”: “joohyung_1”, “</a:t>
            </a:r>
            <a:r>
              <a:rPr kumimoji="1" lang="en-US" altLang="ko-KR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pswd</a:t>
            </a:r>
            <a:r>
              <a:rPr kumimoji="1" lang="en-US" altLang="ko-KR" sz="1700" dirty="0">
                <a:latin typeface="Consolas" panose="020B0609020204030204" pitchFamily="49" charset="0"/>
                <a:cs typeface="Consolas" panose="020B0609020204030204" pitchFamily="49" charset="0"/>
              </a:rPr>
              <a:t>”: “1234”,</a:t>
            </a:r>
          </a:p>
          <a:p>
            <a:r>
              <a:rPr kumimoji="1" lang="en-US" altLang="ko-KR" sz="1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ko-KR" alt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ko-KR" sz="1700" dirty="0">
                <a:latin typeface="Consolas" panose="020B0609020204030204" pitchFamily="49" charset="0"/>
                <a:cs typeface="Consolas" panose="020B0609020204030204" pitchFamily="49" charset="0"/>
              </a:rPr>
              <a:t>”info”: {“age”: 23, “gender”: “male”}</a:t>
            </a:r>
          </a:p>
          <a:p>
            <a:r>
              <a:rPr kumimoji="1" lang="en-US" altLang="ko-KR" sz="17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248CB7-5426-B753-2E45-64308EC6713C}"/>
              </a:ext>
            </a:extLst>
          </p:cNvPr>
          <p:cNvSpPr txBox="1"/>
          <p:nvPr/>
        </p:nvSpPr>
        <p:spPr>
          <a:xfrm>
            <a:off x="3707654" y="4337832"/>
            <a:ext cx="4509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400" b="1" dirty="0">
                <a:solidFill>
                  <a:srgbClr val="0032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JavaScript Object Notation (JSON)</a:t>
            </a:r>
            <a:endParaRPr kumimoji="1" lang="ko-KR" altLang="en-US" sz="2400" b="1" dirty="0">
              <a:solidFill>
                <a:srgbClr val="0032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Data exchange - Free business icons">
            <a:extLst>
              <a:ext uri="{FF2B5EF4-FFF2-40B4-BE49-F238E27FC236}">
                <a16:creationId xmlns:a16="http://schemas.microsoft.com/office/drawing/2014/main" id="{1C038FCB-0D44-6C2E-D892-2D58F031D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889" y="329633"/>
            <a:ext cx="2423881" cy="24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Json file Basic Miscellany Lineal icon | Freepik">
            <a:extLst>
              <a:ext uri="{FF2B5EF4-FFF2-40B4-BE49-F238E27FC236}">
                <a16:creationId xmlns:a16="http://schemas.microsoft.com/office/drawing/2014/main" id="{5C369F5D-D74A-7024-6B15-57607A378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424" y="329633"/>
            <a:ext cx="831510" cy="8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Json file Basic Miscellany Lineal icon | Freepik">
            <a:extLst>
              <a:ext uri="{FF2B5EF4-FFF2-40B4-BE49-F238E27FC236}">
                <a16:creationId xmlns:a16="http://schemas.microsoft.com/office/drawing/2014/main" id="{C337B201-2749-C745-2473-0CDBD0184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511" y="1853633"/>
            <a:ext cx="831510" cy="8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atabase Icons - Free SVG &amp; PNG Database Images - Noun Project">
            <a:extLst>
              <a:ext uri="{FF2B5EF4-FFF2-40B4-BE49-F238E27FC236}">
                <a16:creationId xmlns:a16="http://schemas.microsoft.com/office/drawing/2014/main" id="{921977BF-87CF-67E9-FA3F-96A61419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889" y="3849477"/>
            <a:ext cx="2202517" cy="220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Json file Basic Miscellany Lineal icon | Freepik">
            <a:extLst>
              <a:ext uri="{FF2B5EF4-FFF2-40B4-BE49-F238E27FC236}">
                <a16:creationId xmlns:a16="http://schemas.microsoft.com/office/drawing/2014/main" id="{7D6C6E41-75B2-65C6-BA03-A28F1144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58" y="4149478"/>
            <a:ext cx="831510" cy="8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E7C2ED-46E6-831B-3BC6-879677A24620}"/>
              </a:ext>
            </a:extLst>
          </p:cNvPr>
          <p:cNvSpPr txBox="1"/>
          <p:nvPr/>
        </p:nvSpPr>
        <p:spPr>
          <a:xfrm>
            <a:off x="8471691" y="6116214"/>
            <a:ext cx="318677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32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storage &amp; query</a:t>
            </a:r>
            <a:endParaRPr lang="ko-KR" altLang="en-US" sz="2800" b="1" dirty="0">
              <a:solidFill>
                <a:srgbClr val="0032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6" descr="How to get started with MongoDB in 10 minutes | by Navindu Jayatilake |  We've moved to freeCodeCamp.org/news | Medium">
            <a:extLst>
              <a:ext uri="{FF2B5EF4-FFF2-40B4-BE49-F238E27FC236}">
                <a16:creationId xmlns:a16="http://schemas.microsoft.com/office/drawing/2014/main" id="{97ADA413-3B4D-4299-9396-15114CEE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785" y="3824520"/>
            <a:ext cx="1148481" cy="11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i Training Data Icons - Free SVG &amp; PNG Ai Training Data Images - Noun  Project">
            <a:extLst>
              <a:ext uri="{FF2B5EF4-FFF2-40B4-BE49-F238E27FC236}">
                <a16:creationId xmlns:a16="http://schemas.microsoft.com/office/drawing/2014/main" id="{046F6158-5814-9C04-A3A6-B03E66FF0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3"/>
          <a:stretch/>
        </p:blipFill>
        <p:spPr bwMode="auto">
          <a:xfrm>
            <a:off x="143734" y="2763078"/>
            <a:ext cx="3281870" cy="234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Json file Basic Miscellany Lineal icon | Freepik">
            <a:extLst>
              <a:ext uri="{FF2B5EF4-FFF2-40B4-BE49-F238E27FC236}">
                <a16:creationId xmlns:a16="http://schemas.microsoft.com/office/drawing/2014/main" id="{893DD09D-25CE-1334-9EFC-4DF1BD605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3" y="1830347"/>
            <a:ext cx="831510" cy="8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Json file Basic Miscellany Lineal icon | Freepik">
            <a:extLst>
              <a:ext uri="{FF2B5EF4-FFF2-40B4-BE49-F238E27FC236}">
                <a16:creationId xmlns:a16="http://schemas.microsoft.com/office/drawing/2014/main" id="{33EB3714-94DB-0EC3-7B0F-13D23418F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19" y="1830347"/>
            <a:ext cx="831510" cy="8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Json file Basic Miscellany Lineal icon | Freepik">
            <a:extLst>
              <a:ext uri="{FF2B5EF4-FFF2-40B4-BE49-F238E27FC236}">
                <a16:creationId xmlns:a16="http://schemas.microsoft.com/office/drawing/2014/main" id="{B0432C6A-1485-B87F-0245-BF6B8BC7F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35" y="1830347"/>
            <a:ext cx="831510" cy="8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69683B4-2B4C-A7F3-B5DC-18CB41AB6585}"/>
              </a:ext>
            </a:extLst>
          </p:cNvPr>
          <p:cNvSpPr txBox="1"/>
          <p:nvPr/>
        </p:nvSpPr>
        <p:spPr>
          <a:xfrm>
            <a:off x="450277" y="4950023"/>
            <a:ext cx="26657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32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&amp; data analysis</a:t>
            </a:r>
            <a:endParaRPr lang="ko-KR" altLang="en-US" sz="2800" b="1" dirty="0">
              <a:solidFill>
                <a:srgbClr val="0032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모서리가 둥근 직사각형 22">
            <a:extLst>
              <a:ext uri="{FF2B5EF4-FFF2-40B4-BE49-F238E27FC236}">
                <a16:creationId xmlns:a16="http://schemas.microsoft.com/office/drawing/2014/main" id="{51500188-0292-4CEE-5010-A5D7A958E987}"/>
              </a:ext>
            </a:extLst>
          </p:cNvPr>
          <p:cNvSpPr/>
          <p:nvPr/>
        </p:nvSpPr>
        <p:spPr>
          <a:xfrm>
            <a:off x="3425604" y="2054088"/>
            <a:ext cx="4872544" cy="2895936"/>
          </a:xfrm>
          <a:prstGeom prst="roundRect">
            <a:avLst>
              <a:gd name="adj" fmla="val 921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굽은 화살표[B] 23">
            <a:extLst>
              <a:ext uri="{FF2B5EF4-FFF2-40B4-BE49-F238E27FC236}">
                <a16:creationId xmlns:a16="http://schemas.microsoft.com/office/drawing/2014/main" id="{044A6541-8A76-827B-8A0B-E4F0687CCB9F}"/>
              </a:ext>
            </a:extLst>
          </p:cNvPr>
          <p:cNvSpPr/>
          <p:nvPr/>
        </p:nvSpPr>
        <p:spPr>
          <a:xfrm>
            <a:off x="7381670" y="1040313"/>
            <a:ext cx="927652" cy="831510"/>
          </a:xfrm>
          <a:prstGeom prst="ben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25" name="굽은 화살표[B] 24">
            <a:extLst>
              <a:ext uri="{FF2B5EF4-FFF2-40B4-BE49-F238E27FC236}">
                <a16:creationId xmlns:a16="http://schemas.microsoft.com/office/drawing/2014/main" id="{2754421B-757C-0CED-BB40-CFC22429BC49}"/>
              </a:ext>
            </a:extLst>
          </p:cNvPr>
          <p:cNvSpPr/>
          <p:nvPr/>
        </p:nvSpPr>
        <p:spPr>
          <a:xfrm flipV="1">
            <a:off x="7381670" y="5146823"/>
            <a:ext cx="927652" cy="831510"/>
          </a:xfrm>
          <a:prstGeom prst="ben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26" name="U자형 화살표[U] 25">
            <a:extLst>
              <a:ext uri="{FF2B5EF4-FFF2-40B4-BE49-F238E27FC236}">
                <a16:creationId xmlns:a16="http://schemas.microsoft.com/office/drawing/2014/main" id="{1EF20AEA-F134-5108-77C1-EEB7FBC4B80E}"/>
              </a:ext>
            </a:extLst>
          </p:cNvPr>
          <p:cNvSpPr/>
          <p:nvPr/>
        </p:nvSpPr>
        <p:spPr>
          <a:xfrm rot="10800000">
            <a:off x="2545346" y="5293374"/>
            <a:ext cx="1772017" cy="861391"/>
          </a:xfrm>
          <a:prstGeom prst="utur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60966"/>
            <a:ext cx="11515430" cy="2312098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b="1" dirty="0">
                <a:solidFill>
                  <a:srgbClr val="003299"/>
                </a:solidFill>
              </a:rPr>
              <a:t>Object schemas </a:t>
            </a:r>
            <a:r>
              <a:rPr kumimoji="1" lang="en-US" altLang="en-US" sz="2800" dirty="0">
                <a:solidFill>
                  <a:srgbClr val="003299"/>
                </a:solidFill>
              </a:rPr>
              <a:t>additionally impose constraints on each </a:t>
            </a:r>
            <a:r>
              <a:rPr kumimoji="1" lang="en-US" altLang="en-US" sz="2800" i="1" dirty="0">
                <a:solidFill>
                  <a:srgbClr val="003299"/>
                </a:solidFill>
              </a:rPr>
              <a:t>keys</a:t>
            </a:r>
            <a:r>
              <a:rPr kumimoji="1" lang="en-US" altLang="en-US" sz="2800" dirty="0">
                <a:solidFill>
                  <a:srgbClr val="003299"/>
                </a:solidFill>
              </a:rPr>
              <a:t> and schema of each </a:t>
            </a:r>
            <a:r>
              <a:rPr kumimoji="1" lang="en-US" altLang="en-US" sz="2800" i="1" dirty="0">
                <a:solidFill>
                  <a:srgbClr val="003299"/>
                </a:solidFill>
              </a:rPr>
              <a:t>values</a:t>
            </a:r>
            <a:r>
              <a:rPr kumimoji="1" lang="en-US" altLang="en-US" sz="2800" dirty="0">
                <a:solidFill>
                  <a:srgbClr val="003299"/>
                </a:solidFill>
              </a:rPr>
              <a:t>.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F659B020-001F-9642-9445-C82E3D0B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31499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3100" dirty="0">
                <a:solidFill>
                  <a:schemeClr val="tx1"/>
                </a:solidFill>
              </a:rPr>
              <a:t>Background</a:t>
            </a:r>
            <a:br>
              <a:rPr lang="en-US" altLang="ko-KR" sz="4000" dirty="0"/>
            </a:br>
            <a:r>
              <a:rPr lang="en-US" altLang="ko-KR" sz="4000" dirty="0"/>
              <a:t>JSON Schema and Tree Representation</a:t>
            </a:r>
            <a:endParaRPr lang="ko-KR" altLang="en-US" sz="4000" dirty="0"/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EF65506F-166F-4430-BE8A-3F3189AD9D1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3E9AAECF-A0CA-46CF-BA35-F48BA0EFEEF1}"/>
              </a:ext>
            </a:extLst>
          </p:cNvPr>
          <p:cNvSpPr/>
          <p:nvPr/>
        </p:nvSpPr>
        <p:spPr>
          <a:xfrm>
            <a:off x="2884669" y="3822077"/>
            <a:ext cx="647201" cy="64720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4F4060D-7ADF-4C39-8D8E-54843143CF28}"/>
              </a:ext>
            </a:extLst>
          </p:cNvPr>
          <p:cNvSpPr/>
          <p:nvPr/>
        </p:nvSpPr>
        <p:spPr>
          <a:xfrm>
            <a:off x="3743834" y="4945473"/>
            <a:ext cx="595424" cy="5954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삼각형 5">
            <a:extLst>
              <a:ext uri="{FF2B5EF4-FFF2-40B4-BE49-F238E27FC236}">
                <a16:creationId xmlns:a16="http://schemas.microsoft.com/office/drawing/2014/main" id="{08B281B5-2114-4C4A-A608-3D36A8747BF1}"/>
              </a:ext>
            </a:extLst>
          </p:cNvPr>
          <p:cNvSpPr/>
          <p:nvPr/>
        </p:nvSpPr>
        <p:spPr>
          <a:xfrm>
            <a:off x="269121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삼각형 6">
            <a:extLst>
              <a:ext uri="{FF2B5EF4-FFF2-40B4-BE49-F238E27FC236}">
                <a16:creationId xmlns:a16="http://schemas.microsoft.com/office/drawing/2014/main" id="{31F75B75-61DF-48EE-A686-95F4AEFDAD6C}"/>
              </a:ext>
            </a:extLst>
          </p:cNvPr>
          <p:cNvSpPr/>
          <p:nvPr/>
        </p:nvSpPr>
        <p:spPr>
          <a:xfrm>
            <a:off x="3641053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삼각형 7">
            <a:extLst>
              <a:ext uri="{FF2B5EF4-FFF2-40B4-BE49-F238E27FC236}">
                <a16:creationId xmlns:a16="http://schemas.microsoft.com/office/drawing/2014/main" id="{04CDE474-1BFE-48EE-9B1D-449774BF95B0}"/>
              </a:ext>
            </a:extLst>
          </p:cNvPr>
          <p:cNvSpPr/>
          <p:nvPr/>
        </p:nvSpPr>
        <p:spPr>
          <a:xfrm>
            <a:off x="458735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삼각형 10">
            <a:extLst>
              <a:ext uri="{FF2B5EF4-FFF2-40B4-BE49-F238E27FC236}">
                <a16:creationId xmlns:a16="http://schemas.microsoft.com/office/drawing/2014/main" id="{44BD43DF-7D95-41EE-ACD4-DED06D47FA03}"/>
              </a:ext>
            </a:extLst>
          </p:cNvPr>
          <p:cNvSpPr/>
          <p:nvPr/>
        </p:nvSpPr>
        <p:spPr>
          <a:xfrm>
            <a:off x="1737783" y="4977085"/>
            <a:ext cx="1071127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F539384C-50BD-4747-8FF5-4FD92C3BB5D9}"/>
              </a:ext>
            </a:extLst>
          </p:cNvPr>
          <p:cNvCxnSpPr>
            <a:cxnSpLocks/>
            <a:stCxn id="27" idx="4"/>
            <a:endCxn id="28" idx="0"/>
          </p:cNvCxnSpPr>
          <p:nvPr/>
        </p:nvCxnSpPr>
        <p:spPr>
          <a:xfrm>
            <a:off x="3208270" y="4469278"/>
            <a:ext cx="833276" cy="47619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044FF74D-411F-4D95-A5D2-530903C25848}"/>
              </a:ext>
            </a:extLst>
          </p:cNvPr>
          <p:cNvCxnSpPr>
            <a:cxnSpLocks/>
            <a:stCxn id="27" idx="4"/>
            <a:endCxn id="32" idx="0"/>
          </p:cNvCxnSpPr>
          <p:nvPr/>
        </p:nvCxnSpPr>
        <p:spPr>
          <a:xfrm flipH="1">
            <a:off x="2273347" y="4469278"/>
            <a:ext cx="934923" cy="50780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A5616E05-3209-4DA8-BCAB-AAE06A917475}"/>
              </a:ext>
            </a:extLst>
          </p:cNvPr>
          <p:cNvCxnSpPr>
            <a:cxnSpLocks/>
            <a:stCxn id="28" idx="2"/>
            <a:endCxn id="31" idx="0"/>
          </p:cNvCxnSpPr>
          <p:nvPr/>
        </p:nvCxnSpPr>
        <p:spPr>
          <a:xfrm>
            <a:off x="4041546" y="5540897"/>
            <a:ext cx="946298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AFB23AD5-6D53-4716-B17E-D4CBC9751329}"/>
              </a:ext>
            </a:extLst>
          </p:cNvPr>
          <p:cNvCxnSpPr>
            <a:cxnSpLocks/>
            <a:stCxn id="28" idx="2"/>
            <a:endCxn id="30" idx="0"/>
          </p:cNvCxnSpPr>
          <p:nvPr/>
        </p:nvCxnSpPr>
        <p:spPr>
          <a:xfrm>
            <a:off x="4041546" y="5540897"/>
            <a:ext cx="0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A98A8807-3F45-4108-A2B1-E548FAF31AAA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flipH="1">
            <a:off x="3091704" y="5540897"/>
            <a:ext cx="949842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C771CA9-885A-46AD-B8D1-84318B4E9916}"/>
              </a:ext>
            </a:extLst>
          </p:cNvPr>
          <p:cNvSpPr txBox="1"/>
          <p:nvPr/>
        </p:nvSpPr>
        <p:spPr>
          <a:xfrm>
            <a:off x="2273347" y="4477648"/>
            <a:ext cx="253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7080C5-EA1C-4984-B89B-BBFB60F98250}"/>
              </a:ext>
            </a:extLst>
          </p:cNvPr>
          <p:cNvSpPr txBox="1"/>
          <p:nvPr/>
        </p:nvSpPr>
        <p:spPr>
          <a:xfrm>
            <a:off x="3846407" y="4505529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10B831-F223-4757-B149-2FD2C86AE1CF}"/>
              </a:ext>
            </a:extLst>
          </p:cNvPr>
          <p:cNvSpPr txBox="1"/>
          <p:nvPr/>
        </p:nvSpPr>
        <p:spPr>
          <a:xfrm>
            <a:off x="1830117" y="5235267"/>
            <a:ext cx="8864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1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09A640-3FD0-4386-9165-314100171275}"/>
              </a:ext>
            </a:extLst>
          </p:cNvPr>
          <p:cNvSpPr txBox="1"/>
          <p:nvPr/>
        </p:nvSpPr>
        <p:spPr>
          <a:xfrm>
            <a:off x="377409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F530A9-5943-4270-989B-B2950C548F33}"/>
              </a:ext>
            </a:extLst>
          </p:cNvPr>
          <p:cNvSpPr txBox="1"/>
          <p:nvPr/>
        </p:nvSpPr>
        <p:spPr>
          <a:xfrm>
            <a:off x="473811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4" name="수행의 시작/종료 22">
            <a:extLst>
              <a:ext uri="{FF2B5EF4-FFF2-40B4-BE49-F238E27FC236}">
                <a16:creationId xmlns:a16="http://schemas.microsoft.com/office/drawing/2014/main" id="{EBF2E907-5247-4A46-948A-BF1E940E4C5E}"/>
              </a:ext>
            </a:extLst>
          </p:cNvPr>
          <p:cNvSpPr/>
          <p:nvPr/>
        </p:nvSpPr>
        <p:spPr>
          <a:xfrm>
            <a:off x="6616474" y="5107851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5" name="수행의 시작/종료 9">
            <a:extLst>
              <a:ext uri="{FF2B5EF4-FFF2-40B4-BE49-F238E27FC236}">
                <a16:creationId xmlns:a16="http://schemas.microsoft.com/office/drawing/2014/main" id="{4AD3F62E-AAC2-46B6-A8C8-362BBE1962BC}"/>
              </a:ext>
            </a:extLst>
          </p:cNvPr>
          <p:cNvSpPr/>
          <p:nvPr/>
        </p:nvSpPr>
        <p:spPr>
          <a:xfrm>
            <a:off x="7371998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6" name="수행의 시작/종료 23">
            <a:extLst>
              <a:ext uri="{FF2B5EF4-FFF2-40B4-BE49-F238E27FC236}">
                <a16:creationId xmlns:a16="http://schemas.microsoft.com/office/drawing/2014/main" id="{D2718340-FF5B-49CE-92CA-2C7E1AADA20C}"/>
              </a:ext>
            </a:extLst>
          </p:cNvPr>
          <p:cNvSpPr/>
          <p:nvPr/>
        </p:nvSpPr>
        <p:spPr>
          <a:xfrm>
            <a:off x="8219059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7" name="수행의 시작/종료 24">
            <a:extLst>
              <a:ext uri="{FF2B5EF4-FFF2-40B4-BE49-F238E27FC236}">
                <a16:creationId xmlns:a16="http://schemas.microsoft.com/office/drawing/2014/main" id="{36510BC3-500E-4E28-BD9B-C940DC183DB9}"/>
              </a:ext>
            </a:extLst>
          </p:cNvPr>
          <p:cNvSpPr/>
          <p:nvPr/>
        </p:nvSpPr>
        <p:spPr>
          <a:xfrm>
            <a:off x="9061814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수행의 시작/종료 23">
            <a:extLst>
              <a:ext uri="{FF2B5EF4-FFF2-40B4-BE49-F238E27FC236}">
                <a16:creationId xmlns:a16="http://schemas.microsoft.com/office/drawing/2014/main" id="{B34773C2-C0B0-4625-BDBB-7FF10C2DF492}"/>
              </a:ext>
            </a:extLst>
          </p:cNvPr>
          <p:cNvSpPr/>
          <p:nvPr/>
        </p:nvSpPr>
        <p:spPr>
          <a:xfrm>
            <a:off x="7416300" y="4055938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8" name="수행의 시작/종료 23">
            <a:extLst>
              <a:ext uri="{FF2B5EF4-FFF2-40B4-BE49-F238E27FC236}">
                <a16:creationId xmlns:a16="http://schemas.microsoft.com/office/drawing/2014/main" id="{51969FC8-E999-4783-B45B-E4FA501E4ED3}"/>
              </a:ext>
            </a:extLst>
          </p:cNvPr>
          <p:cNvSpPr/>
          <p:nvPr/>
        </p:nvSpPr>
        <p:spPr>
          <a:xfrm>
            <a:off x="8219059" y="4866011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9" name="직선 화살표 연결선 68">
            <a:extLst>
              <a:ext uri="{FF2B5EF4-FFF2-40B4-BE49-F238E27FC236}">
                <a16:creationId xmlns:a16="http://schemas.microsoft.com/office/drawing/2014/main" id="{50315534-48F3-4EBB-BF08-7C335E62DD3B}"/>
              </a:ext>
            </a:extLst>
          </p:cNvPr>
          <p:cNvCxnSpPr>
            <a:cxnSpLocks/>
            <a:stCxn id="71" idx="2"/>
          </p:cNvCxnSpPr>
          <p:nvPr/>
        </p:nvCxnSpPr>
        <p:spPr>
          <a:xfrm flipH="1">
            <a:off x="7751226" y="5886430"/>
            <a:ext cx="847061" cy="2733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B2C473E1-E2B3-498C-B8BC-3D96E89E7A2E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8598287" y="5886430"/>
            <a:ext cx="842755" cy="2733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수행의 시작/종료 23">
            <a:extLst>
              <a:ext uri="{FF2B5EF4-FFF2-40B4-BE49-F238E27FC236}">
                <a16:creationId xmlns:a16="http://schemas.microsoft.com/office/drawing/2014/main" id="{53221A07-5CDA-4583-A4E1-E03B12DB2100}"/>
              </a:ext>
            </a:extLst>
          </p:cNvPr>
          <p:cNvSpPr/>
          <p:nvPr/>
        </p:nvSpPr>
        <p:spPr>
          <a:xfrm>
            <a:off x="8219059" y="5533399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ANYOF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CCF7A78C-FB9D-494E-98B5-FD9038DC8126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8598287" y="5886430"/>
            <a:ext cx="0" cy="2733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298E90F9-FF7D-4B1F-891C-7D57279833F2}"/>
              </a:ext>
            </a:extLst>
          </p:cNvPr>
          <p:cNvCxnSpPr>
            <a:cxnSpLocks/>
            <a:stCxn id="68" idx="2"/>
            <a:endCxn id="71" idx="0"/>
          </p:cNvCxnSpPr>
          <p:nvPr/>
        </p:nvCxnSpPr>
        <p:spPr>
          <a:xfrm>
            <a:off x="8598287" y="5219042"/>
            <a:ext cx="0" cy="314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C2B79A9-A604-4E42-86DD-2C07A915E4F2}"/>
              </a:ext>
            </a:extLst>
          </p:cNvPr>
          <p:cNvSpPr txBox="1"/>
          <p:nvPr/>
        </p:nvSpPr>
        <p:spPr>
          <a:xfrm>
            <a:off x="8661263" y="5263898"/>
            <a:ext cx="126638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43E1BFE-9937-422C-AC15-62E68C0C0FD3}"/>
              </a:ext>
            </a:extLst>
          </p:cNvPr>
          <p:cNvSpPr txBox="1"/>
          <p:nvPr/>
        </p:nvSpPr>
        <p:spPr>
          <a:xfrm>
            <a:off x="4794154" y="3836009"/>
            <a:ext cx="1067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accepted by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0CA0615-F9B3-4A6E-BA8A-71826D944ADD}"/>
              </a:ext>
            </a:extLst>
          </p:cNvPr>
          <p:cNvSpPr txBox="1"/>
          <p:nvPr/>
        </p:nvSpPr>
        <p:spPr>
          <a:xfrm>
            <a:off x="2838428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4" name="화살표: 오른쪽 83">
            <a:extLst>
              <a:ext uri="{FF2B5EF4-FFF2-40B4-BE49-F238E27FC236}">
                <a16:creationId xmlns:a16="http://schemas.microsoft.com/office/drawing/2014/main" id="{0DD8C0D8-DDA8-49CF-90FD-257B38D66426}"/>
              </a:ext>
            </a:extLst>
          </p:cNvPr>
          <p:cNvSpPr/>
          <p:nvPr/>
        </p:nvSpPr>
        <p:spPr>
          <a:xfrm>
            <a:off x="4181474" y="4111542"/>
            <a:ext cx="2638426" cy="18259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131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60966"/>
            <a:ext cx="11515430" cy="2312098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b="1" dirty="0">
                <a:solidFill>
                  <a:srgbClr val="003299"/>
                </a:solidFill>
              </a:rPr>
              <a:t>Object schemas </a:t>
            </a:r>
            <a:r>
              <a:rPr kumimoji="1" lang="en-US" altLang="en-US" sz="2800" dirty="0">
                <a:solidFill>
                  <a:srgbClr val="003299"/>
                </a:solidFill>
              </a:rPr>
              <a:t>additionally impose constraints on each </a:t>
            </a:r>
            <a:r>
              <a:rPr kumimoji="1" lang="en-US" altLang="en-US" sz="2800" i="1" dirty="0">
                <a:solidFill>
                  <a:srgbClr val="003299"/>
                </a:solidFill>
              </a:rPr>
              <a:t>keys</a:t>
            </a:r>
            <a:r>
              <a:rPr kumimoji="1" lang="en-US" altLang="en-US" sz="2800" dirty="0">
                <a:solidFill>
                  <a:srgbClr val="003299"/>
                </a:solidFill>
              </a:rPr>
              <a:t> and schema of each </a:t>
            </a:r>
            <a:r>
              <a:rPr kumimoji="1" lang="en-US" altLang="en-US" sz="2800" i="1" dirty="0">
                <a:solidFill>
                  <a:srgbClr val="003299"/>
                </a:solidFill>
              </a:rPr>
              <a:t>values</a:t>
            </a:r>
            <a:r>
              <a:rPr kumimoji="1" lang="en-US" altLang="en-US" sz="2800" dirty="0">
                <a:solidFill>
                  <a:srgbClr val="003299"/>
                </a:solidFill>
              </a:rPr>
              <a:t>.</a:t>
            </a:r>
          </a:p>
          <a:p>
            <a:r>
              <a:rPr kumimoji="1" lang="en-US" altLang="ko-Kore-KR" sz="2800" b="1" dirty="0"/>
              <a:t>Homogeneous object schema </a:t>
            </a:r>
            <a:r>
              <a:rPr kumimoji="1" lang="en-US" altLang="ko-Kore-KR" sz="2800" dirty="0"/>
              <a:t>constrains objects to have</a:t>
            </a:r>
            <a:endParaRPr kumimoji="1" lang="en-US" altLang="ko-Kore-KR" sz="2000" dirty="0"/>
          </a:p>
          <a:p>
            <a:pPr lvl="1"/>
            <a:r>
              <a:rPr kumimoji="1" lang="en-US" altLang="ko-Kore-KR" sz="2400" dirty="0"/>
              <a:t>Homogeneous keys (either required or optional)</a:t>
            </a:r>
          </a:p>
          <a:p>
            <a:pPr lvl="1"/>
            <a:r>
              <a:rPr kumimoji="1" lang="en-US" altLang="ko-Kore-KR" sz="2400" dirty="0"/>
              <a:t>One subschema per key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F659B020-001F-9642-9445-C82E3D0B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31499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3100" dirty="0">
                <a:solidFill>
                  <a:schemeClr val="tx1"/>
                </a:solidFill>
              </a:rPr>
              <a:t>Background</a:t>
            </a:r>
            <a:br>
              <a:rPr lang="en-US" altLang="ko-KR" sz="4000" dirty="0"/>
            </a:br>
            <a:r>
              <a:rPr lang="en-US" altLang="ko-KR" sz="4000" dirty="0"/>
              <a:t>JSON Schema and Tree Representation</a:t>
            </a:r>
            <a:endParaRPr lang="ko-KR" altLang="en-US" sz="4000" dirty="0"/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EF65506F-166F-4430-BE8A-3F3189AD9D1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7C08E61E-247A-4E46-88E2-9F7C2FB4A6B4}"/>
              </a:ext>
            </a:extLst>
          </p:cNvPr>
          <p:cNvSpPr/>
          <p:nvPr/>
        </p:nvSpPr>
        <p:spPr>
          <a:xfrm>
            <a:off x="2884669" y="3822077"/>
            <a:ext cx="647201" cy="64720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DAE0EBE-AA9A-4D20-873F-CDF0C13BF90E}"/>
              </a:ext>
            </a:extLst>
          </p:cNvPr>
          <p:cNvSpPr/>
          <p:nvPr/>
        </p:nvSpPr>
        <p:spPr>
          <a:xfrm>
            <a:off x="3743834" y="4945473"/>
            <a:ext cx="595424" cy="5954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삼각형 5">
            <a:extLst>
              <a:ext uri="{FF2B5EF4-FFF2-40B4-BE49-F238E27FC236}">
                <a16:creationId xmlns:a16="http://schemas.microsoft.com/office/drawing/2014/main" id="{F3F12EEE-CCE0-496A-97D5-39C32B7416C4}"/>
              </a:ext>
            </a:extLst>
          </p:cNvPr>
          <p:cNvSpPr/>
          <p:nvPr/>
        </p:nvSpPr>
        <p:spPr>
          <a:xfrm>
            <a:off x="269121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삼각형 6">
            <a:extLst>
              <a:ext uri="{FF2B5EF4-FFF2-40B4-BE49-F238E27FC236}">
                <a16:creationId xmlns:a16="http://schemas.microsoft.com/office/drawing/2014/main" id="{831CF0FE-C8C9-4BF5-99AB-5FA14102D80B}"/>
              </a:ext>
            </a:extLst>
          </p:cNvPr>
          <p:cNvSpPr/>
          <p:nvPr/>
        </p:nvSpPr>
        <p:spPr>
          <a:xfrm>
            <a:off x="3641053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삼각형 7">
            <a:extLst>
              <a:ext uri="{FF2B5EF4-FFF2-40B4-BE49-F238E27FC236}">
                <a16:creationId xmlns:a16="http://schemas.microsoft.com/office/drawing/2014/main" id="{5728BBE1-D2E5-4B5C-B3FE-BAD413F6F094}"/>
              </a:ext>
            </a:extLst>
          </p:cNvPr>
          <p:cNvSpPr/>
          <p:nvPr/>
        </p:nvSpPr>
        <p:spPr>
          <a:xfrm>
            <a:off x="458735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삼각형 10">
            <a:extLst>
              <a:ext uri="{FF2B5EF4-FFF2-40B4-BE49-F238E27FC236}">
                <a16:creationId xmlns:a16="http://schemas.microsoft.com/office/drawing/2014/main" id="{DB1DD1B4-17B8-4EBD-8C95-8440766CDBCB}"/>
              </a:ext>
            </a:extLst>
          </p:cNvPr>
          <p:cNvSpPr/>
          <p:nvPr/>
        </p:nvSpPr>
        <p:spPr>
          <a:xfrm>
            <a:off x="1737783" y="4977085"/>
            <a:ext cx="1071127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42F415CD-93EB-4A80-8255-80D3448CA6D9}"/>
              </a:ext>
            </a:extLst>
          </p:cNvPr>
          <p:cNvCxnSpPr>
            <a:cxnSpLocks/>
            <a:stCxn id="27" idx="4"/>
            <a:endCxn id="28" idx="0"/>
          </p:cNvCxnSpPr>
          <p:nvPr/>
        </p:nvCxnSpPr>
        <p:spPr>
          <a:xfrm>
            <a:off x="3208270" y="4469278"/>
            <a:ext cx="833276" cy="47619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19B9EADB-0D2D-49D7-B5A1-9F4FB93439C3}"/>
              </a:ext>
            </a:extLst>
          </p:cNvPr>
          <p:cNvCxnSpPr>
            <a:cxnSpLocks/>
            <a:stCxn id="27" idx="4"/>
            <a:endCxn id="32" idx="0"/>
          </p:cNvCxnSpPr>
          <p:nvPr/>
        </p:nvCxnSpPr>
        <p:spPr>
          <a:xfrm flipH="1">
            <a:off x="2273347" y="4469278"/>
            <a:ext cx="934923" cy="50780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083AB858-A172-421C-8E5A-10F88DFA8F75}"/>
              </a:ext>
            </a:extLst>
          </p:cNvPr>
          <p:cNvCxnSpPr>
            <a:cxnSpLocks/>
            <a:stCxn id="28" idx="2"/>
            <a:endCxn id="31" idx="0"/>
          </p:cNvCxnSpPr>
          <p:nvPr/>
        </p:nvCxnSpPr>
        <p:spPr>
          <a:xfrm>
            <a:off x="4041546" y="5540897"/>
            <a:ext cx="946298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6CA50F3B-0F0F-4E51-A018-CB11BAD69FA8}"/>
              </a:ext>
            </a:extLst>
          </p:cNvPr>
          <p:cNvCxnSpPr>
            <a:cxnSpLocks/>
            <a:stCxn id="28" idx="2"/>
            <a:endCxn id="30" idx="0"/>
          </p:cNvCxnSpPr>
          <p:nvPr/>
        </p:nvCxnSpPr>
        <p:spPr>
          <a:xfrm>
            <a:off x="4041546" y="5540897"/>
            <a:ext cx="0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1E0E796C-01CB-4A9F-89A6-E8B6539FC44A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flipH="1">
            <a:off x="3091704" y="5540897"/>
            <a:ext cx="949842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F0CC1DA-513D-4F79-B0A0-FB1A12839257}"/>
              </a:ext>
            </a:extLst>
          </p:cNvPr>
          <p:cNvSpPr txBox="1"/>
          <p:nvPr/>
        </p:nvSpPr>
        <p:spPr>
          <a:xfrm>
            <a:off x="2273347" y="4477648"/>
            <a:ext cx="253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B100B9-87F6-4B3E-A531-D58965EAA704}"/>
              </a:ext>
            </a:extLst>
          </p:cNvPr>
          <p:cNvSpPr txBox="1"/>
          <p:nvPr/>
        </p:nvSpPr>
        <p:spPr>
          <a:xfrm>
            <a:off x="3091702" y="4633200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45FC2D-96F1-42D2-A19B-39C507F142E3}"/>
              </a:ext>
            </a:extLst>
          </p:cNvPr>
          <p:cNvSpPr txBox="1"/>
          <p:nvPr/>
        </p:nvSpPr>
        <p:spPr>
          <a:xfrm>
            <a:off x="1830117" y="5235267"/>
            <a:ext cx="8864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1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691C20-5A96-4683-88D1-339850576529}"/>
              </a:ext>
            </a:extLst>
          </p:cNvPr>
          <p:cNvSpPr txBox="1"/>
          <p:nvPr/>
        </p:nvSpPr>
        <p:spPr>
          <a:xfrm>
            <a:off x="377409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423014-CBFA-4932-A3B7-541FE7AAC30D}"/>
              </a:ext>
            </a:extLst>
          </p:cNvPr>
          <p:cNvSpPr txBox="1"/>
          <p:nvPr/>
        </p:nvSpPr>
        <p:spPr>
          <a:xfrm>
            <a:off x="473811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수행의 시작/종료 22">
            <a:extLst>
              <a:ext uri="{FF2B5EF4-FFF2-40B4-BE49-F238E27FC236}">
                <a16:creationId xmlns:a16="http://schemas.microsoft.com/office/drawing/2014/main" id="{ACC8B201-17D9-4D15-ACD7-100BF07A7B4C}"/>
              </a:ext>
            </a:extLst>
          </p:cNvPr>
          <p:cNvSpPr/>
          <p:nvPr/>
        </p:nvSpPr>
        <p:spPr>
          <a:xfrm>
            <a:off x="6616474" y="5107851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7" name="수행의 시작/종료 23">
            <a:extLst>
              <a:ext uri="{FF2B5EF4-FFF2-40B4-BE49-F238E27FC236}">
                <a16:creationId xmlns:a16="http://schemas.microsoft.com/office/drawing/2014/main" id="{A0EBB141-1C11-4E85-B080-4C204869DB2B}"/>
              </a:ext>
            </a:extLst>
          </p:cNvPr>
          <p:cNvSpPr/>
          <p:nvPr/>
        </p:nvSpPr>
        <p:spPr>
          <a:xfrm>
            <a:off x="7416300" y="4055938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5" name="화살표: 오른쪽 54">
            <a:extLst>
              <a:ext uri="{FF2B5EF4-FFF2-40B4-BE49-F238E27FC236}">
                <a16:creationId xmlns:a16="http://schemas.microsoft.com/office/drawing/2014/main" id="{95C8D53C-ECEF-4607-87D6-1A0B45A444FC}"/>
              </a:ext>
            </a:extLst>
          </p:cNvPr>
          <p:cNvSpPr/>
          <p:nvPr/>
        </p:nvSpPr>
        <p:spPr>
          <a:xfrm>
            <a:off x="4181474" y="4111542"/>
            <a:ext cx="2638426" cy="18259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5ED12A-9F37-46E9-AB7F-12C7BC51791A}"/>
              </a:ext>
            </a:extLst>
          </p:cNvPr>
          <p:cNvSpPr txBox="1"/>
          <p:nvPr/>
        </p:nvSpPr>
        <p:spPr>
          <a:xfrm>
            <a:off x="4794154" y="3836009"/>
            <a:ext cx="1067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accepted by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C786B9F-F18D-4584-9C69-CE3B0FA355E2}"/>
              </a:ext>
            </a:extLst>
          </p:cNvPr>
          <p:cNvSpPr txBox="1"/>
          <p:nvPr/>
        </p:nvSpPr>
        <p:spPr>
          <a:xfrm>
            <a:off x="2838428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D632B94B-6CBD-4CCE-A5E9-9443FEEA4CE1}"/>
              </a:ext>
            </a:extLst>
          </p:cNvPr>
          <p:cNvCxnSpPr>
            <a:cxnSpLocks/>
            <a:stCxn id="47" idx="2"/>
            <a:endCxn id="43" idx="0"/>
          </p:cNvCxnSpPr>
          <p:nvPr/>
        </p:nvCxnSpPr>
        <p:spPr>
          <a:xfrm flipH="1">
            <a:off x="6995702" y="4408969"/>
            <a:ext cx="799826" cy="69888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2A7A17E0-2670-4F95-9DE9-CD6CAF14B0B5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7795528" y="4408969"/>
            <a:ext cx="802759" cy="45704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C30CA5E9-9839-437B-B225-378C66410FC2}"/>
              </a:ext>
            </a:extLst>
          </p:cNvPr>
          <p:cNvSpPr txBox="1"/>
          <p:nvPr/>
        </p:nvSpPr>
        <p:spPr>
          <a:xfrm>
            <a:off x="7053838" y="4477648"/>
            <a:ext cx="253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63DD7E-DD6F-47A7-85CF-46FA4E622F57}"/>
              </a:ext>
            </a:extLst>
          </p:cNvPr>
          <p:cNvSpPr txBox="1"/>
          <p:nvPr/>
        </p:nvSpPr>
        <p:spPr>
          <a:xfrm>
            <a:off x="7735980" y="4611570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5" name="수행의 시작/종료 9">
            <a:extLst>
              <a:ext uri="{FF2B5EF4-FFF2-40B4-BE49-F238E27FC236}">
                <a16:creationId xmlns:a16="http://schemas.microsoft.com/office/drawing/2014/main" id="{1160FA7B-ADA7-40E2-9A0F-F375BA206391}"/>
              </a:ext>
            </a:extLst>
          </p:cNvPr>
          <p:cNvSpPr/>
          <p:nvPr/>
        </p:nvSpPr>
        <p:spPr>
          <a:xfrm>
            <a:off x="7371998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6" name="수행의 시작/종료 23">
            <a:extLst>
              <a:ext uri="{FF2B5EF4-FFF2-40B4-BE49-F238E27FC236}">
                <a16:creationId xmlns:a16="http://schemas.microsoft.com/office/drawing/2014/main" id="{0C9C7BFC-2C78-477A-948F-E4950D2F4A56}"/>
              </a:ext>
            </a:extLst>
          </p:cNvPr>
          <p:cNvSpPr/>
          <p:nvPr/>
        </p:nvSpPr>
        <p:spPr>
          <a:xfrm>
            <a:off x="8219059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7" name="수행의 시작/종료 24">
            <a:extLst>
              <a:ext uri="{FF2B5EF4-FFF2-40B4-BE49-F238E27FC236}">
                <a16:creationId xmlns:a16="http://schemas.microsoft.com/office/drawing/2014/main" id="{FA133089-7638-4553-9078-61155E8CE58F}"/>
              </a:ext>
            </a:extLst>
          </p:cNvPr>
          <p:cNvSpPr/>
          <p:nvPr/>
        </p:nvSpPr>
        <p:spPr>
          <a:xfrm>
            <a:off x="9061814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8" name="수행의 시작/종료 23">
            <a:extLst>
              <a:ext uri="{FF2B5EF4-FFF2-40B4-BE49-F238E27FC236}">
                <a16:creationId xmlns:a16="http://schemas.microsoft.com/office/drawing/2014/main" id="{689F240A-661A-475B-B27F-034AC7F203BF}"/>
              </a:ext>
            </a:extLst>
          </p:cNvPr>
          <p:cNvSpPr/>
          <p:nvPr/>
        </p:nvSpPr>
        <p:spPr>
          <a:xfrm>
            <a:off x="8219059" y="4866011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9" name="직선 화살표 연결선 68">
            <a:extLst>
              <a:ext uri="{FF2B5EF4-FFF2-40B4-BE49-F238E27FC236}">
                <a16:creationId xmlns:a16="http://schemas.microsoft.com/office/drawing/2014/main" id="{DA55E9CC-FC1E-4A8E-84E8-9F76A9D4BB98}"/>
              </a:ext>
            </a:extLst>
          </p:cNvPr>
          <p:cNvCxnSpPr>
            <a:cxnSpLocks/>
            <a:stCxn id="71" idx="2"/>
            <a:endCxn id="65" idx="0"/>
          </p:cNvCxnSpPr>
          <p:nvPr/>
        </p:nvCxnSpPr>
        <p:spPr>
          <a:xfrm flipH="1">
            <a:off x="7751226" y="5886430"/>
            <a:ext cx="847061" cy="27333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95717E52-4A64-4AAE-BB00-4BF952181759}"/>
              </a:ext>
            </a:extLst>
          </p:cNvPr>
          <p:cNvCxnSpPr>
            <a:cxnSpLocks/>
            <a:stCxn id="71" idx="2"/>
            <a:endCxn id="67" idx="0"/>
          </p:cNvCxnSpPr>
          <p:nvPr/>
        </p:nvCxnSpPr>
        <p:spPr>
          <a:xfrm>
            <a:off x="8598287" y="5886430"/>
            <a:ext cx="842755" cy="27333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수행의 시작/종료 23">
            <a:extLst>
              <a:ext uri="{FF2B5EF4-FFF2-40B4-BE49-F238E27FC236}">
                <a16:creationId xmlns:a16="http://schemas.microsoft.com/office/drawing/2014/main" id="{88A8468A-18A9-4B82-BC39-A28D0E59E830}"/>
              </a:ext>
            </a:extLst>
          </p:cNvPr>
          <p:cNvSpPr/>
          <p:nvPr/>
        </p:nvSpPr>
        <p:spPr>
          <a:xfrm>
            <a:off x="8219059" y="5533399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ANYOF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20F57188-7EFF-48F7-A70E-3D2E63484027}"/>
              </a:ext>
            </a:extLst>
          </p:cNvPr>
          <p:cNvCxnSpPr>
            <a:cxnSpLocks/>
            <a:stCxn id="71" idx="2"/>
            <a:endCxn id="66" idx="0"/>
          </p:cNvCxnSpPr>
          <p:nvPr/>
        </p:nvCxnSpPr>
        <p:spPr>
          <a:xfrm>
            <a:off x="8598287" y="5886430"/>
            <a:ext cx="0" cy="27333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B27C35D2-8137-4E0E-BD5C-52CFD6BAB3A9}"/>
              </a:ext>
            </a:extLst>
          </p:cNvPr>
          <p:cNvCxnSpPr>
            <a:cxnSpLocks/>
            <a:stCxn id="68" idx="2"/>
            <a:endCxn id="71" idx="0"/>
          </p:cNvCxnSpPr>
          <p:nvPr/>
        </p:nvCxnSpPr>
        <p:spPr>
          <a:xfrm>
            <a:off x="8598287" y="5219042"/>
            <a:ext cx="0" cy="31435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B534C51-1440-418E-81E4-1DEBB9BD3DE8}"/>
              </a:ext>
            </a:extLst>
          </p:cNvPr>
          <p:cNvSpPr txBox="1"/>
          <p:nvPr/>
        </p:nvSpPr>
        <p:spPr>
          <a:xfrm>
            <a:off x="8661263" y="5263898"/>
            <a:ext cx="1266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0C1B0184-5229-4F8B-A5F7-4D71920D42A7}"/>
              </a:ext>
            </a:extLst>
          </p:cNvPr>
          <p:cNvCxnSpPr>
            <a:cxnSpLocks/>
            <a:stCxn id="47" idx="2"/>
            <a:endCxn id="97" idx="0"/>
          </p:cNvCxnSpPr>
          <p:nvPr/>
        </p:nvCxnSpPr>
        <p:spPr>
          <a:xfrm>
            <a:off x="7795528" y="4408969"/>
            <a:ext cx="2377997" cy="698882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5BA74D6A-F99B-4852-A2AB-1D2FFD900040}"/>
              </a:ext>
            </a:extLst>
          </p:cNvPr>
          <p:cNvCxnSpPr>
            <a:cxnSpLocks/>
            <a:stCxn id="27" idx="4"/>
            <a:endCxn id="89" idx="0"/>
          </p:cNvCxnSpPr>
          <p:nvPr/>
        </p:nvCxnSpPr>
        <p:spPr>
          <a:xfrm>
            <a:off x="3208270" y="4469278"/>
            <a:ext cx="2097229" cy="50780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삼각형 10">
            <a:extLst>
              <a:ext uri="{FF2B5EF4-FFF2-40B4-BE49-F238E27FC236}">
                <a16:creationId xmlns:a16="http://schemas.microsoft.com/office/drawing/2014/main" id="{211B620A-3555-4A6D-9D1E-DAA24052E9F7}"/>
              </a:ext>
            </a:extLst>
          </p:cNvPr>
          <p:cNvSpPr/>
          <p:nvPr/>
        </p:nvSpPr>
        <p:spPr>
          <a:xfrm>
            <a:off x="4769935" y="4977085"/>
            <a:ext cx="1071127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C3A13AE-D767-450C-91B7-3129ABC2E76A}"/>
              </a:ext>
            </a:extLst>
          </p:cNvPr>
          <p:cNvSpPr txBox="1"/>
          <p:nvPr/>
        </p:nvSpPr>
        <p:spPr>
          <a:xfrm>
            <a:off x="4862269" y="5235267"/>
            <a:ext cx="8864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1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hyung</a:t>
            </a:r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1CDAE78-4386-4129-B1C2-C90891EAC2CA}"/>
              </a:ext>
            </a:extLst>
          </p:cNvPr>
          <p:cNvSpPr txBox="1"/>
          <p:nvPr/>
        </p:nvSpPr>
        <p:spPr>
          <a:xfrm>
            <a:off x="3926689" y="4439545"/>
            <a:ext cx="10130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nickname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7" name="수행의 시작/종료 22">
            <a:extLst>
              <a:ext uri="{FF2B5EF4-FFF2-40B4-BE49-F238E27FC236}">
                <a16:creationId xmlns:a16="http://schemas.microsoft.com/office/drawing/2014/main" id="{0AA8C3CB-9604-4ECA-BDD9-7B933D486CAF}"/>
              </a:ext>
            </a:extLst>
          </p:cNvPr>
          <p:cNvSpPr/>
          <p:nvPr/>
        </p:nvSpPr>
        <p:spPr>
          <a:xfrm>
            <a:off x="9794297" y="5107851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4D3C329-EDAB-4D32-88AC-30601850E223}"/>
              </a:ext>
            </a:extLst>
          </p:cNvPr>
          <p:cNvSpPr txBox="1"/>
          <p:nvPr/>
        </p:nvSpPr>
        <p:spPr>
          <a:xfrm>
            <a:off x="8977515" y="4477648"/>
            <a:ext cx="10130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nickname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01" name="직선 화살표 연결선 100">
            <a:extLst>
              <a:ext uri="{FF2B5EF4-FFF2-40B4-BE49-F238E27FC236}">
                <a16:creationId xmlns:a16="http://schemas.microsoft.com/office/drawing/2014/main" id="{D6D44B5E-C77D-45BE-B488-1DFC036F5838}"/>
              </a:ext>
            </a:extLst>
          </p:cNvPr>
          <p:cNvCxnSpPr/>
          <p:nvPr/>
        </p:nvCxnSpPr>
        <p:spPr>
          <a:xfrm flipH="1">
            <a:off x="10050193" y="4239065"/>
            <a:ext cx="365760" cy="23670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73C97783-BE84-4811-8B2B-4FF8240D6964}"/>
              </a:ext>
            </a:extLst>
          </p:cNvPr>
          <p:cNvSpPr txBox="1"/>
          <p:nvPr/>
        </p:nvSpPr>
        <p:spPr>
          <a:xfrm>
            <a:off x="10415953" y="3979735"/>
            <a:ext cx="60914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optional</a:t>
            </a:r>
            <a:endParaRPr kumimoji="1" lang="ko-KR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화살표: 오른쪽 102">
            <a:extLst>
              <a:ext uri="{FF2B5EF4-FFF2-40B4-BE49-F238E27FC236}">
                <a16:creationId xmlns:a16="http://schemas.microsoft.com/office/drawing/2014/main" id="{FF8AC7CA-374B-49D1-9E61-C2E5BF858120}"/>
              </a:ext>
            </a:extLst>
          </p:cNvPr>
          <p:cNvSpPr/>
          <p:nvPr/>
        </p:nvSpPr>
        <p:spPr>
          <a:xfrm>
            <a:off x="4181474" y="4115789"/>
            <a:ext cx="2638426" cy="18259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77822D2-B6BD-46C6-B953-75CA0331E94D}"/>
              </a:ext>
            </a:extLst>
          </p:cNvPr>
          <p:cNvSpPr txBox="1"/>
          <p:nvPr/>
        </p:nvSpPr>
        <p:spPr>
          <a:xfrm>
            <a:off x="4824611" y="3840256"/>
            <a:ext cx="1007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rejected by</a:t>
            </a:r>
            <a:endParaRPr lang="ko-KR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6E48D45-0DF9-4590-92DB-3241A2DD9AA3}"/>
              </a:ext>
            </a:extLst>
          </p:cNvPr>
          <p:cNvSpPr txBox="1"/>
          <p:nvPr/>
        </p:nvSpPr>
        <p:spPr>
          <a:xfrm>
            <a:off x="6456583" y="3696644"/>
            <a:ext cx="6299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required</a:t>
            </a:r>
            <a:endParaRPr kumimoji="1" lang="ko-KR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6" name="직선 화살표 연결선 105">
            <a:extLst>
              <a:ext uri="{FF2B5EF4-FFF2-40B4-BE49-F238E27FC236}">
                <a16:creationId xmlns:a16="http://schemas.microsoft.com/office/drawing/2014/main" id="{74274922-B7F6-44B1-935D-A696B8E8B2C7}"/>
              </a:ext>
            </a:extLst>
          </p:cNvPr>
          <p:cNvCxnSpPr>
            <a:cxnSpLocks/>
          </p:cNvCxnSpPr>
          <p:nvPr/>
        </p:nvCxnSpPr>
        <p:spPr>
          <a:xfrm>
            <a:off x="6863818" y="3957713"/>
            <a:ext cx="244880" cy="47493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6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/>
      <p:bldP spid="40" grpId="0"/>
      <p:bldP spid="55" grpId="0" animBg="1"/>
      <p:bldP spid="56" grpId="0"/>
      <p:bldP spid="89" grpId="0" animBg="1"/>
      <p:bldP spid="90" grpId="0"/>
      <p:bldP spid="92" grpId="0"/>
      <p:bldP spid="97" grpId="0" animBg="1"/>
      <p:bldP spid="98" grpId="0"/>
      <p:bldP spid="102" grpId="0"/>
      <p:bldP spid="102" grpId="1"/>
      <p:bldP spid="103" grpId="0" animBg="1"/>
      <p:bldP spid="104" grpId="0"/>
      <p:bldP spid="1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60966"/>
            <a:ext cx="11515430" cy="2312098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b="1" dirty="0">
                <a:solidFill>
                  <a:srgbClr val="003299"/>
                </a:solidFill>
              </a:rPr>
              <a:t>Object schemas </a:t>
            </a:r>
            <a:r>
              <a:rPr kumimoji="1" lang="en-US" altLang="en-US" sz="2800" dirty="0">
                <a:solidFill>
                  <a:srgbClr val="003299"/>
                </a:solidFill>
              </a:rPr>
              <a:t>additionally impose constraints on each </a:t>
            </a:r>
            <a:r>
              <a:rPr kumimoji="1" lang="en-US" altLang="en-US" sz="2800" i="1" dirty="0">
                <a:solidFill>
                  <a:srgbClr val="003299"/>
                </a:solidFill>
              </a:rPr>
              <a:t>keys</a:t>
            </a:r>
            <a:r>
              <a:rPr kumimoji="1" lang="en-US" altLang="en-US" sz="2800" dirty="0">
                <a:solidFill>
                  <a:srgbClr val="003299"/>
                </a:solidFill>
              </a:rPr>
              <a:t> and schema of each </a:t>
            </a:r>
            <a:r>
              <a:rPr kumimoji="1" lang="en-US" altLang="en-US" sz="2800" i="1" dirty="0">
                <a:solidFill>
                  <a:srgbClr val="003299"/>
                </a:solidFill>
              </a:rPr>
              <a:t>values</a:t>
            </a:r>
            <a:r>
              <a:rPr kumimoji="1" lang="en-US" altLang="en-US" sz="2800" dirty="0">
                <a:solidFill>
                  <a:srgbClr val="003299"/>
                </a:solidFill>
              </a:rPr>
              <a:t>.</a:t>
            </a:r>
          </a:p>
          <a:p>
            <a:r>
              <a:rPr kumimoji="1" lang="en-US" altLang="ko-Kore-KR" sz="2800" b="1" dirty="0"/>
              <a:t>Heterogeneous object schema constrains objects to have</a:t>
            </a:r>
          </a:p>
          <a:p>
            <a:pPr lvl="1"/>
            <a:r>
              <a:rPr kumimoji="1" lang="en-US" altLang="ko-Kore-KR" sz="2400" dirty="0"/>
              <a:t>Heterogeneous keys &amp; random number of key-value pairs</a:t>
            </a:r>
          </a:p>
          <a:p>
            <a:pPr lvl="1"/>
            <a:r>
              <a:rPr kumimoji="1" lang="en-US" altLang="ko-Kore-KR" sz="2400" dirty="0"/>
              <a:t>Same subschema for every value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F659B020-001F-9642-9445-C82E3D0B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31499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3100" dirty="0">
                <a:solidFill>
                  <a:schemeClr val="tx1"/>
                </a:solidFill>
              </a:rPr>
              <a:t>Background</a:t>
            </a:r>
            <a:br>
              <a:rPr lang="en-US" altLang="ko-KR" sz="4000" dirty="0"/>
            </a:br>
            <a:r>
              <a:rPr lang="en-US" altLang="ko-KR" sz="4000" dirty="0"/>
              <a:t>JSON Schema and Tree Representation</a:t>
            </a:r>
            <a:endParaRPr lang="ko-KR" altLang="en-US" sz="4000" dirty="0"/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EF65506F-166F-4430-BE8A-3F3189AD9D1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EEB53E3E-75BD-42D1-B7E1-6D5BC88C7A52}"/>
              </a:ext>
            </a:extLst>
          </p:cNvPr>
          <p:cNvSpPr/>
          <p:nvPr/>
        </p:nvSpPr>
        <p:spPr>
          <a:xfrm>
            <a:off x="2884669" y="3822077"/>
            <a:ext cx="647201" cy="64720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D3C5D15-E038-45C9-8F0C-BD9598D6A914}"/>
              </a:ext>
            </a:extLst>
          </p:cNvPr>
          <p:cNvSpPr/>
          <p:nvPr/>
        </p:nvSpPr>
        <p:spPr>
          <a:xfrm>
            <a:off x="3743834" y="4945473"/>
            <a:ext cx="595424" cy="5954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삼각형 5">
            <a:extLst>
              <a:ext uri="{FF2B5EF4-FFF2-40B4-BE49-F238E27FC236}">
                <a16:creationId xmlns:a16="http://schemas.microsoft.com/office/drawing/2014/main" id="{2A161EBC-FDD3-47BD-9C6D-0C13086E7492}"/>
              </a:ext>
            </a:extLst>
          </p:cNvPr>
          <p:cNvSpPr/>
          <p:nvPr/>
        </p:nvSpPr>
        <p:spPr>
          <a:xfrm>
            <a:off x="269121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삼각형 6">
            <a:extLst>
              <a:ext uri="{FF2B5EF4-FFF2-40B4-BE49-F238E27FC236}">
                <a16:creationId xmlns:a16="http://schemas.microsoft.com/office/drawing/2014/main" id="{8763A718-FD0D-4E5E-B801-A540F1B48DAB}"/>
              </a:ext>
            </a:extLst>
          </p:cNvPr>
          <p:cNvSpPr/>
          <p:nvPr/>
        </p:nvSpPr>
        <p:spPr>
          <a:xfrm>
            <a:off x="3641053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삼각형 7">
            <a:extLst>
              <a:ext uri="{FF2B5EF4-FFF2-40B4-BE49-F238E27FC236}">
                <a16:creationId xmlns:a16="http://schemas.microsoft.com/office/drawing/2014/main" id="{6A493536-DFC7-43D9-87AF-DFD8256A5B94}"/>
              </a:ext>
            </a:extLst>
          </p:cNvPr>
          <p:cNvSpPr/>
          <p:nvPr/>
        </p:nvSpPr>
        <p:spPr>
          <a:xfrm>
            <a:off x="458735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삼각형 10">
            <a:extLst>
              <a:ext uri="{FF2B5EF4-FFF2-40B4-BE49-F238E27FC236}">
                <a16:creationId xmlns:a16="http://schemas.microsoft.com/office/drawing/2014/main" id="{9F92AA4F-5D5F-419C-AEBA-F1DCB4596074}"/>
              </a:ext>
            </a:extLst>
          </p:cNvPr>
          <p:cNvSpPr/>
          <p:nvPr/>
        </p:nvSpPr>
        <p:spPr>
          <a:xfrm>
            <a:off x="1737783" y="4977085"/>
            <a:ext cx="1071127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1C6D5809-6E4B-458F-9E4F-3507FC1F4E0E}"/>
              </a:ext>
            </a:extLst>
          </p:cNvPr>
          <p:cNvCxnSpPr>
            <a:cxnSpLocks/>
            <a:stCxn id="27" idx="4"/>
            <a:endCxn id="28" idx="0"/>
          </p:cNvCxnSpPr>
          <p:nvPr/>
        </p:nvCxnSpPr>
        <p:spPr>
          <a:xfrm>
            <a:off x="3208270" y="4469278"/>
            <a:ext cx="833276" cy="47619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D209EF4F-B485-416B-9C76-424F8963C590}"/>
              </a:ext>
            </a:extLst>
          </p:cNvPr>
          <p:cNvCxnSpPr>
            <a:cxnSpLocks/>
            <a:stCxn id="27" idx="4"/>
            <a:endCxn id="32" idx="0"/>
          </p:cNvCxnSpPr>
          <p:nvPr/>
        </p:nvCxnSpPr>
        <p:spPr>
          <a:xfrm flipH="1">
            <a:off x="2273347" y="4469278"/>
            <a:ext cx="934923" cy="50780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249689DD-65A3-4DAD-B021-6B04F86CD248}"/>
              </a:ext>
            </a:extLst>
          </p:cNvPr>
          <p:cNvCxnSpPr>
            <a:cxnSpLocks/>
            <a:stCxn id="28" idx="2"/>
            <a:endCxn id="31" idx="0"/>
          </p:cNvCxnSpPr>
          <p:nvPr/>
        </p:nvCxnSpPr>
        <p:spPr>
          <a:xfrm>
            <a:off x="4041546" y="5540897"/>
            <a:ext cx="946298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560F4C33-92D2-4BBF-80E4-612DBC8EC647}"/>
              </a:ext>
            </a:extLst>
          </p:cNvPr>
          <p:cNvCxnSpPr>
            <a:cxnSpLocks/>
            <a:stCxn id="28" idx="2"/>
            <a:endCxn id="30" idx="0"/>
          </p:cNvCxnSpPr>
          <p:nvPr/>
        </p:nvCxnSpPr>
        <p:spPr>
          <a:xfrm>
            <a:off x="4041546" y="5540897"/>
            <a:ext cx="0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A600DF10-8E6D-4C9F-A9D2-98A16BC2C45D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flipH="1">
            <a:off x="3091704" y="5540897"/>
            <a:ext cx="949842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9F9DFE5-A5E1-4A32-B952-139BC994CD2A}"/>
              </a:ext>
            </a:extLst>
          </p:cNvPr>
          <p:cNvSpPr txBox="1"/>
          <p:nvPr/>
        </p:nvSpPr>
        <p:spPr>
          <a:xfrm>
            <a:off x="2273347" y="4477648"/>
            <a:ext cx="253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B92E8A-6BBB-4717-B5F8-AD99B27A5E59}"/>
              </a:ext>
            </a:extLst>
          </p:cNvPr>
          <p:cNvSpPr txBox="1"/>
          <p:nvPr/>
        </p:nvSpPr>
        <p:spPr>
          <a:xfrm>
            <a:off x="3091702" y="4633200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099C70-FBB4-4A7B-8A63-1C53075BD9F1}"/>
              </a:ext>
            </a:extLst>
          </p:cNvPr>
          <p:cNvSpPr txBox="1"/>
          <p:nvPr/>
        </p:nvSpPr>
        <p:spPr>
          <a:xfrm>
            <a:off x="1830117" y="5235267"/>
            <a:ext cx="8864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1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B759E9-7616-4540-90D4-D5D6AC7D5E5D}"/>
              </a:ext>
            </a:extLst>
          </p:cNvPr>
          <p:cNvSpPr txBox="1"/>
          <p:nvPr/>
        </p:nvSpPr>
        <p:spPr>
          <a:xfrm>
            <a:off x="377409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11C4F3-6D94-4931-8B1C-E3F10DF40996}"/>
              </a:ext>
            </a:extLst>
          </p:cNvPr>
          <p:cNvSpPr txBox="1"/>
          <p:nvPr/>
        </p:nvSpPr>
        <p:spPr>
          <a:xfrm>
            <a:off x="4738114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수행의 시작/종료 22">
            <a:extLst>
              <a:ext uri="{FF2B5EF4-FFF2-40B4-BE49-F238E27FC236}">
                <a16:creationId xmlns:a16="http://schemas.microsoft.com/office/drawing/2014/main" id="{B765B8BA-B991-4434-A449-1D7312F67771}"/>
              </a:ext>
            </a:extLst>
          </p:cNvPr>
          <p:cNvSpPr/>
          <p:nvPr/>
        </p:nvSpPr>
        <p:spPr>
          <a:xfrm>
            <a:off x="6616474" y="5107851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4" name="수행의 시작/종료 23">
            <a:extLst>
              <a:ext uri="{FF2B5EF4-FFF2-40B4-BE49-F238E27FC236}">
                <a16:creationId xmlns:a16="http://schemas.microsoft.com/office/drawing/2014/main" id="{708414E7-AED7-4C98-9974-49F180D7CE77}"/>
              </a:ext>
            </a:extLst>
          </p:cNvPr>
          <p:cNvSpPr/>
          <p:nvPr/>
        </p:nvSpPr>
        <p:spPr>
          <a:xfrm>
            <a:off x="7533140" y="3518977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5" name="화살표: 오른쪽 44">
            <a:extLst>
              <a:ext uri="{FF2B5EF4-FFF2-40B4-BE49-F238E27FC236}">
                <a16:creationId xmlns:a16="http://schemas.microsoft.com/office/drawing/2014/main" id="{D6E0F9AC-B732-4F03-A762-4DD5C7148E34}"/>
              </a:ext>
            </a:extLst>
          </p:cNvPr>
          <p:cNvSpPr/>
          <p:nvPr/>
        </p:nvSpPr>
        <p:spPr>
          <a:xfrm rot="21289043">
            <a:off x="4107244" y="3878669"/>
            <a:ext cx="2850524" cy="18259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2B3A4C5-BD8F-43A8-B74D-887327993BB7}"/>
              </a:ext>
            </a:extLst>
          </p:cNvPr>
          <p:cNvSpPr txBox="1"/>
          <p:nvPr/>
        </p:nvSpPr>
        <p:spPr>
          <a:xfrm>
            <a:off x="4987383" y="4035742"/>
            <a:ext cx="1067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accepted by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A26475-A16B-4B82-B1E7-F41E76E4C0F7}"/>
              </a:ext>
            </a:extLst>
          </p:cNvPr>
          <p:cNvSpPr txBox="1"/>
          <p:nvPr/>
        </p:nvSpPr>
        <p:spPr>
          <a:xfrm>
            <a:off x="2838428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수행의 시작/종료 9">
            <a:extLst>
              <a:ext uri="{FF2B5EF4-FFF2-40B4-BE49-F238E27FC236}">
                <a16:creationId xmlns:a16="http://schemas.microsoft.com/office/drawing/2014/main" id="{8A226220-1140-4C18-8C98-8DE0BDED4F2C}"/>
              </a:ext>
            </a:extLst>
          </p:cNvPr>
          <p:cNvSpPr/>
          <p:nvPr/>
        </p:nvSpPr>
        <p:spPr>
          <a:xfrm>
            <a:off x="7371998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수행의 시작/종료 23">
            <a:extLst>
              <a:ext uri="{FF2B5EF4-FFF2-40B4-BE49-F238E27FC236}">
                <a16:creationId xmlns:a16="http://schemas.microsoft.com/office/drawing/2014/main" id="{69A6AFCE-4F06-428E-8DE6-6CD07B7DA65E}"/>
              </a:ext>
            </a:extLst>
          </p:cNvPr>
          <p:cNvSpPr/>
          <p:nvPr/>
        </p:nvSpPr>
        <p:spPr>
          <a:xfrm>
            <a:off x="8219059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4" name="수행의 시작/종료 24">
            <a:extLst>
              <a:ext uri="{FF2B5EF4-FFF2-40B4-BE49-F238E27FC236}">
                <a16:creationId xmlns:a16="http://schemas.microsoft.com/office/drawing/2014/main" id="{9B3EAC15-A3B6-429E-8B8F-9C94AD20121D}"/>
              </a:ext>
            </a:extLst>
          </p:cNvPr>
          <p:cNvSpPr/>
          <p:nvPr/>
        </p:nvSpPr>
        <p:spPr>
          <a:xfrm>
            <a:off x="9061814" y="6159765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5" name="수행의 시작/종료 23">
            <a:extLst>
              <a:ext uri="{FF2B5EF4-FFF2-40B4-BE49-F238E27FC236}">
                <a16:creationId xmlns:a16="http://schemas.microsoft.com/office/drawing/2014/main" id="{B4229B0D-580D-4362-81DD-1D120B8E1426}"/>
              </a:ext>
            </a:extLst>
          </p:cNvPr>
          <p:cNvSpPr/>
          <p:nvPr/>
        </p:nvSpPr>
        <p:spPr>
          <a:xfrm>
            <a:off x="8219059" y="4866011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FF78C5CA-31C4-4077-8656-512A8380C8EF}"/>
              </a:ext>
            </a:extLst>
          </p:cNvPr>
          <p:cNvCxnSpPr>
            <a:cxnSpLocks/>
            <a:stCxn id="58" idx="2"/>
            <a:endCxn id="52" idx="0"/>
          </p:cNvCxnSpPr>
          <p:nvPr/>
        </p:nvCxnSpPr>
        <p:spPr>
          <a:xfrm flipH="1">
            <a:off x="7751226" y="5886430"/>
            <a:ext cx="847061" cy="27333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90204422-0DAD-4C3E-9EC6-AA781B928C20}"/>
              </a:ext>
            </a:extLst>
          </p:cNvPr>
          <p:cNvCxnSpPr>
            <a:cxnSpLocks/>
            <a:stCxn id="58" idx="2"/>
            <a:endCxn id="54" idx="0"/>
          </p:cNvCxnSpPr>
          <p:nvPr/>
        </p:nvCxnSpPr>
        <p:spPr>
          <a:xfrm>
            <a:off x="8598287" y="5886430"/>
            <a:ext cx="842755" cy="27333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수행의 시작/종료 23">
            <a:extLst>
              <a:ext uri="{FF2B5EF4-FFF2-40B4-BE49-F238E27FC236}">
                <a16:creationId xmlns:a16="http://schemas.microsoft.com/office/drawing/2014/main" id="{D2A41EE2-F8AF-489D-B34F-4DC40E0B7211}"/>
              </a:ext>
            </a:extLst>
          </p:cNvPr>
          <p:cNvSpPr/>
          <p:nvPr/>
        </p:nvSpPr>
        <p:spPr>
          <a:xfrm>
            <a:off x="8219059" y="5533399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ANYOF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815687B3-6A3D-498E-88B1-737EA8E40EC8}"/>
              </a:ext>
            </a:extLst>
          </p:cNvPr>
          <p:cNvCxnSpPr>
            <a:cxnSpLocks/>
            <a:stCxn id="58" idx="2"/>
            <a:endCxn id="53" idx="0"/>
          </p:cNvCxnSpPr>
          <p:nvPr/>
        </p:nvCxnSpPr>
        <p:spPr>
          <a:xfrm>
            <a:off x="8598287" y="5886430"/>
            <a:ext cx="0" cy="27333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0C0BFB93-2509-4170-842C-E7761B363913}"/>
              </a:ext>
            </a:extLst>
          </p:cNvPr>
          <p:cNvCxnSpPr>
            <a:cxnSpLocks/>
            <a:stCxn id="55" idx="2"/>
            <a:endCxn id="58" idx="0"/>
          </p:cNvCxnSpPr>
          <p:nvPr/>
        </p:nvCxnSpPr>
        <p:spPr>
          <a:xfrm>
            <a:off x="8598287" y="5219042"/>
            <a:ext cx="0" cy="31435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363CCFA-E6AE-48A0-A774-1921E52F2748}"/>
              </a:ext>
            </a:extLst>
          </p:cNvPr>
          <p:cNvSpPr txBox="1"/>
          <p:nvPr/>
        </p:nvSpPr>
        <p:spPr>
          <a:xfrm>
            <a:off x="8661263" y="5263898"/>
            <a:ext cx="1266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AA32AB9D-879A-48B4-B075-7911B3F81EDA}"/>
              </a:ext>
            </a:extLst>
          </p:cNvPr>
          <p:cNvCxnSpPr>
            <a:cxnSpLocks/>
            <a:stCxn id="44" idx="2"/>
            <a:endCxn id="80" idx="0"/>
          </p:cNvCxnSpPr>
          <p:nvPr/>
        </p:nvCxnSpPr>
        <p:spPr>
          <a:xfrm>
            <a:off x="7912368" y="3872008"/>
            <a:ext cx="0" cy="33911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수행의 시작/종료 23">
            <a:extLst>
              <a:ext uri="{FF2B5EF4-FFF2-40B4-BE49-F238E27FC236}">
                <a16:creationId xmlns:a16="http://schemas.microsoft.com/office/drawing/2014/main" id="{0DC5DFF8-4777-430C-9C08-89843F3DE29B}"/>
              </a:ext>
            </a:extLst>
          </p:cNvPr>
          <p:cNvSpPr/>
          <p:nvPr/>
        </p:nvSpPr>
        <p:spPr>
          <a:xfrm>
            <a:off x="7533140" y="4211118"/>
            <a:ext cx="758456" cy="35303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ANYOF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BDAA384-36C0-4D1D-A25A-FBAFB9D1B9AC}"/>
              </a:ext>
            </a:extLst>
          </p:cNvPr>
          <p:cNvSpPr txBox="1"/>
          <p:nvPr/>
        </p:nvSpPr>
        <p:spPr>
          <a:xfrm>
            <a:off x="7955546" y="3925838"/>
            <a:ext cx="1266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383BBC4C-AFAE-4EA1-A887-32EFC7B2996C}"/>
              </a:ext>
            </a:extLst>
          </p:cNvPr>
          <p:cNvCxnSpPr>
            <a:cxnSpLocks/>
            <a:stCxn id="80" idx="2"/>
            <a:endCxn id="43" idx="0"/>
          </p:cNvCxnSpPr>
          <p:nvPr/>
        </p:nvCxnSpPr>
        <p:spPr>
          <a:xfrm flipH="1">
            <a:off x="6995702" y="4564149"/>
            <a:ext cx="916666" cy="54370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CF62C0E2-5282-44F4-A882-2D7A74ABFD4C}"/>
              </a:ext>
            </a:extLst>
          </p:cNvPr>
          <p:cNvCxnSpPr>
            <a:cxnSpLocks/>
            <a:stCxn id="80" idx="2"/>
            <a:endCxn id="55" idx="0"/>
          </p:cNvCxnSpPr>
          <p:nvPr/>
        </p:nvCxnSpPr>
        <p:spPr>
          <a:xfrm>
            <a:off x="7912368" y="4564149"/>
            <a:ext cx="685919" cy="30186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99C37C73-EEB2-4358-AF94-6741D81AACE4}"/>
              </a:ext>
            </a:extLst>
          </p:cNvPr>
          <p:cNvSpPr txBox="1"/>
          <p:nvPr/>
        </p:nvSpPr>
        <p:spPr>
          <a:xfrm>
            <a:off x="4557753" y="4477648"/>
            <a:ext cx="3799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3" name="삼각형 10">
            <a:extLst>
              <a:ext uri="{FF2B5EF4-FFF2-40B4-BE49-F238E27FC236}">
                <a16:creationId xmlns:a16="http://schemas.microsoft.com/office/drawing/2014/main" id="{5D6A44D2-91CF-40B6-99DC-30C2A6837B7F}"/>
              </a:ext>
            </a:extLst>
          </p:cNvPr>
          <p:cNvSpPr/>
          <p:nvPr/>
        </p:nvSpPr>
        <p:spPr>
          <a:xfrm>
            <a:off x="4863896" y="4977085"/>
            <a:ext cx="1071127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593C25C-CBFA-4709-9D25-4CF3B1B8AB41}"/>
              </a:ext>
            </a:extLst>
          </p:cNvPr>
          <p:cNvSpPr txBox="1"/>
          <p:nvPr/>
        </p:nvSpPr>
        <p:spPr>
          <a:xfrm>
            <a:off x="5019549" y="5235267"/>
            <a:ext cx="75982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“beef”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5" name="직선 화살표 연결선 94">
            <a:extLst>
              <a:ext uri="{FF2B5EF4-FFF2-40B4-BE49-F238E27FC236}">
                <a16:creationId xmlns:a16="http://schemas.microsoft.com/office/drawing/2014/main" id="{77997C17-85B6-452B-AB0A-3169C52E85BB}"/>
              </a:ext>
            </a:extLst>
          </p:cNvPr>
          <p:cNvCxnSpPr>
            <a:cxnSpLocks/>
            <a:stCxn id="27" idx="4"/>
            <a:endCxn id="93" idx="0"/>
          </p:cNvCxnSpPr>
          <p:nvPr/>
        </p:nvCxnSpPr>
        <p:spPr>
          <a:xfrm>
            <a:off x="3208270" y="4469278"/>
            <a:ext cx="2191190" cy="50780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FA764875-F846-4545-8C0A-BE447A3FA736}"/>
              </a:ext>
            </a:extLst>
          </p:cNvPr>
          <p:cNvSpPr/>
          <p:nvPr/>
        </p:nvSpPr>
        <p:spPr>
          <a:xfrm>
            <a:off x="570832" y="4945473"/>
            <a:ext cx="595424" cy="5954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03" name="직선 화살표 연결선 102">
            <a:extLst>
              <a:ext uri="{FF2B5EF4-FFF2-40B4-BE49-F238E27FC236}">
                <a16:creationId xmlns:a16="http://schemas.microsoft.com/office/drawing/2014/main" id="{96A64649-31FE-4250-9EA7-AA025EEBFC3D}"/>
              </a:ext>
            </a:extLst>
          </p:cNvPr>
          <p:cNvCxnSpPr>
            <a:cxnSpLocks/>
            <a:stCxn id="27" idx="4"/>
            <a:endCxn id="102" idx="0"/>
          </p:cNvCxnSpPr>
          <p:nvPr/>
        </p:nvCxnSpPr>
        <p:spPr>
          <a:xfrm flipH="1">
            <a:off x="868544" y="4469278"/>
            <a:ext cx="2339726" cy="47619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삼각형 5">
            <a:extLst>
              <a:ext uri="{FF2B5EF4-FFF2-40B4-BE49-F238E27FC236}">
                <a16:creationId xmlns:a16="http://schemas.microsoft.com/office/drawing/2014/main" id="{E0B1AF3A-42D1-4A93-AB59-A05EA4B5D018}"/>
              </a:ext>
            </a:extLst>
          </p:cNvPr>
          <p:cNvSpPr/>
          <p:nvPr/>
        </p:nvSpPr>
        <p:spPr>
          <a:xfrm>
            <a:off x="468051" y="5984650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6D5949C-0F46-4B61-8D60-4D9520FC7904}"/>
              </a:ext>
            </a:extLst>
          </p:cNvPr>
          <p:cNvSpPr txBox="1"/>
          <p:nvPr/>
        </p:nvSpPr>
        <p:spPr>
          <a:xfrm>
            <a:off x="615269" y="626601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2" name="직선 화살표 연결선 111">
            <a:extLst>
              <a:ext uri="{FF2B5EF4-FFF2-40B4-BE49-F238E27FC236}">
                <a16:creationId xmlns:a16="http://schemas.microsoft.com/office/drawing/2014/main" id="{687FF701-F912-4A93-A86E-3C5A6894779D}"/>
              </a:ext>
            </a:extLst>
          </p:cNvPr>
          <p:cNvCxnSpPr>
            <a:cxnSpLocks/>
            <a:stCxn id="102" idx="2"/>
            <a:endCxn id="108" idx="0"/>
          </p:cNvCxnSpPr>
          <p:nvPr/>
        </p:nvCxnSpPr>
        <p:spPr>
          <a:xfrm>
            <a:off x="868544" y="5540897"/>
            <a:ext cx="0" cy="44375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5C56F2E-7DB1-4E50-9612-A62520066FEE}"/>
              </a:ext>
            </a:extLst>
          </p:cNvPr>
          <p:cNvSpPr txBox="1"/>
          <p:nvPr/>
        </p:nvSpPr>
        <p:spPr>
          <a:xfrm>
            <a:off x="1121819" y="4477648"/>
            <a:ext cx="3799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bar</a:t>
            </a:r>
            <a:endParaRPr kumimoji="1" lang="ko-KR" alt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9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3" grpId="0" animBg="1"/>
      <p:bldP spid="94" grpId="0"/>
      <p:bldP spid="102" grpId="0" animBg="1"/>
      <p:bldP spid="108" grpId="0" animBg="1"/>
      <p:bldP spid="111" grpId="0"/>
      <p:bldP spid="1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JSON Schema Discovery Problem</a:t>
            </a:r>
            <a:endParaRPr lang="ko-KR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텍스트 개체 틀 2">
                <a:extLst>
                  <a:ext uri="{FF2B5EF4-FFF2-40B4-BE49-F238E27FC236}">
                    <a16:creationId xmlns:a16="http://schemas.microsoft.com/office/drawing/2014/main" id="{106623C8-61BE-8429-FE6F-5FB45DB350C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00050" y="1043874"/>
                <a:ext cx="11515430" cy="5389294"/>
              </a:xfrm>
            </p:spPr>
            <p:txBody>
              <a:bodyPr>
                <a:noAutofit/>
              </a:bodyPr>
              <a:lstStyle/>
              <a:p>
                <a:pPr marL="25400" indent="0">
                  <a:buNone/>
                </a:pPr>
                <a:r>
                  <a:rPr kumimoji="1" lang="en-US" altLang="ko-Kore-KR" sz="2800" dirty="0">
                    <a:solidFill>
                      <a:srgbClr val="003299"/>
                    </a:solidFill>
                  </a:rPr>
                  <a:t>Suppose there is a </a:t>
                </a:r>
                <a:r>
                  <a:rPr kumimoji="1" lang="en-US" altLang="ko-Kore-KR" sz="2800" b="1" dirty="0">
                    <a:solidFill>
                      <a:srgbClr val="003299"/>
                    </a:solidFill>
                  </a:rPr>
                  <a:t>ground truth schema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800" i="1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en-US" sz="2800" i="1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kumimoji="1" lang="en-US" altLang="en-US" sz="2800" i="1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kumimoji="1" lang="en-US" altLang="ko-Kore-KR" sz="2800" dirty="0">
                    <a:solidFill>
                      <a:srgbClr val="003299"/>
                    </a:solidFill>
                  </a:rPr>
                  <a:t>. </a:t>
                </a:r>
              </a:p>
              <a:p>
                <a:pPr marL="25400" indent="0">
                  <a:buNone/>
                </a:pPr>
                <a:r>
                  <a:rPr kumimoji="1" lang="en-US" altLang="ko-Kore-KR" sz="2800" b="1" dirty="0">
                    <a:solidFill>
                      <a:srgbClr val="003299"/>
                    </a:solidFill>
                  </a:rPr>
                  <a:t>Input </a:t>
                </a:r>
                <a:r>
                  <a:rPr kumimoji="1" lang="en-US" altLang="ko-Kore-KR" sz="2800" dirty="0">
                    <a:solidFill>
                      <a:srgbClr val="003299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ore-KR" sz="2800" b="0" i="1" smtClean="0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ore-KR" sz="2800" b="0" i="1" smtClean="0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ko-Kore-KR" sz="2800" b="0" i="1" smtClean="0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ko-Kore-KR" sz="2800" dirty="0">
                    <a:solidFill>
                      <a:srgbClr val="003299"/>
                    </a:solidFill>
                  </a:rPr>
                  <a:t>)</a:t>
                </a:r>
                <a:r>
                  <a:rPr kumimoji="1" lang="en-US" altLang="ko-Kore-KR" sz="2800" b="1" dirty="0">
                    <a:solidFill>
                      <a:srgbClr val="003299"/>
                    </a:solidFill>
                  </a:rPr>
                  <a:t>: </a:t>
                </a:r>
                <a:r>
                  <a:rPr kumimoji="1" lang="en-US" altLang="ko-Kore-KR" sz="2800" dirty="0">
                    <a:solidFill>
                      <a:srgbClr val="003299"/>
                    </a:solidFill>
                  </a:rPr>
                  <a:t>a bag of JSON documents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800" i="1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en-US" sz="2800" i="1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kumimoji="1" lang="en-US" altLang="en-US" sz="2800" i="1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kumimoji="1" lang="en-US" altLang="ko-Kore-KR" sz="2800" dirty="0">
                  <a:solidFill>
                    <a:srgbClr val="003299"/>
                  </a:solidFill>
                </a:endParaRPr>
              </a:p>
              <a:p>
                <a:pPr marL="25400" indent="0">
                  <a:buNone/>
                </a:pPr>
                <a:r>
                  <a:rPr kumimoji="1" lang="en-US" altLang="ko-Kore-KR" sz="2800" b="1" dirty="0">
                    <a:solidFill>
                      <a:srgbClr val="003299"/>
                    </a:solidFill>
                  </a:rPr>
                  <a:t>Output </a:t>
                </a:r>
                <a:r>
                  <a:rPr kumimoji="1" lang="en-US" altLang="ko-Kore-KR" sz="2800" dirty="0">
                    <a:solidFill>
                      <a:srgbClr val="003299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800" i="1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en-US" sz="2800" b="0" i="1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kumimoji="1" lang="en-US" altLang="en-US" sz="2800" b="0" i="1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kumimoji="1" lang="en-US" altLang="en-US" sz="2800" b="0" i="1">
                        <a:solidFill>
                          <a:srgbClr val="0032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ko-Kore-KR" sz="2800" dirty="0">
                    <a:solidFill>
                      <a:srgbClr val="003299"/>
                    </a:solidFill>
                  </a:rPr>
                  <a:t>)</a:t>
                </a:r>
                <a:r>
                  <a:rPr kumimoji="1" lang="en-US" altLang="ko-Kore-KR" sz="2800" b="1" dirty="0">
                    <a:solidFill>
                      <a:srgbClr val="003299"/>
                    </a:solidFill>
                  </a:rPr>
                  <a:t>: </a:t>
                </a:r>
                <a:r>
                  <a:rPr kumimoji="1" lang="en-US" altLang="ko-Kore-KR" sz="2800" dirty="0">
                    <a:solidFill>
                      <a:srgbClr val="003299"/>
                    </a:solidFill>
                  </a:rPr>
                  <a:t>a discovered schema</a:t>
                </a:r>
                <a:endParaRPr kumimoji="1" lang="en-US" altLang="en-US" sz="2800" b="0" dirty="0">
                  <a:solidFill>
                    <a:srgbClr val="003299"/>
                  </a:solidFill>
                  <a:ea typeface="Cambria Math" panose="02040503050406030204" pitchFamily="18" charset="0"/>
                </a:endParaRPr>
              </a:p>
              <a:p>
                <a:pPr marL="25400" indent="0">
                  <a:buNone/>
                </a:pPr>
                <a:endParaRPr kumimoji="1" lang="en-US" altLang="ko-Kore-KR" sz="2800" dirty="0"/>
              </a:p>
              <a:p>
                <a:pPr marL="254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kumimoji="1"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1" lang="en-US" altLang="ko-Kore-KR" sz="2800" dirty="0">
                    <a:solidFill>
                      <a:schemeClr val="tx1"/>
                    </a:solidFill>
                  </a:rPr>
                  <a:t> is assessed with a positive set and a negative set.</a:t>
                </a:r>
              </a:p>
              <a:p>
                <a:r>
                  <a:rPr kumimoji="1" lang="en-US" altLang="ko-Kore-KR" sz="2800" b="1" dirty="0">
                    <a:solidFill>
                      <a:schemeClr val="tx1"/>
                    </a:solidFill>
                  </a:rPr>
                  <a:t>Positive set</a:t>
                </a:r>
                <a:r>
                  <a:rPr kumimoji="1" lang="en-US" altLang="ko-Kore-KR" sz="2800" dirty="0">
                    <a:solidFill>
                      <a:schemeClr val="tx1"/>
                    </a:solidFill>
                  </a:rPr>
                  <a:t>: JSON documents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kumimoji="1"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kumimoji="1" lang="en-US" altLang="ko-Kore-KR" sz="2800" dirty="0">
                  <a:solidFill>
                    <a:schemeClr val="tx1"/>
                  </a:solidFill>
                </a:endParaRPr>
              </a:p>
              <a:p>
                <a:r>
                  <a:rPr kumimoji="1" lang="en-US" altLang="ko-Kore-KR" sz="2800" b="1" dirty="0">
                    <a:solidFill>
                      <a:schemeClr val="tx1"/>
                    </a:solidFill>
                  </a:rPr>
                  <a:t>Negative set</a:t>
                </a:r>
                <a:r>
                  <a:rPr kumimoji="1" lang="en-US" altLang="ko-Kore-KR" sz="2800" dirty="0">
                    <a:solidFill>
                      <a:schemeClr val="tx1"/>
                    </a:solidFill>
                  </a:rPr>
                  <a:t>: JSON documents rejected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kumimoji="1"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kumimoji="1" lang="en-US" altLang="ko-Kore-KR" sz="2800" dirty="0"/>
              </a:p>
              <a:p>
                <a:pPr marL="25400" indent="0">
                  <a:buNone/>
                </a:pPr>
                <a:endParaRPr kumimoji="1" lang="en-US" altLang="ko-Kore-KR" sz="2800" dirty="0"/>
              </a:p>
              <a:p>
                <a:pPr marL="25400" indent="0">
                  <a:buNone/>
                </a:pPr>
                <a:r>
                  <a:rPr kumimoji="1" lang="en-US" altLang="en-US" sz="2800" b="1" dirty="0">
                    <a:ea typeface="Cambria Math" panose="02040503050406030204" pitchFamily="18" charset="0"/>
                  </a:rPr>
                  <a:t>An ideal (i.e., good)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𝓢</m:t>
                        </m:r>
                      </m:e>
                      <m:sub>
                        <m:r>
                          <a:rPr kumimoji="1"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sub>
                    </m:sSub>
                  </m:oMath>
                </a14:m>
                <a:r>
                  <a:rPr kumimoji="1" lang="en-US" altLang="ko-Kore-KR" sz="2800" dirty="0"/>
                  <a:t> should </a:t>
                </a:r>
                <a:r>
                  <a:rPr kumimoji="1" lang="en-US" altLang="ko-Kore-KR" sz="2800" i="1" dirty="0"/>
                  <a:t>accept all documents in the positive set </a:t>
                </a:r>
                <a:r>
                  <a:rPr kumimoji="1" lang="en-US" altLang="ko-Kore-KR" sz="2800" dirty="0"/>
                  <a:t>and </a:t>
                </a:r>
                <a:r>
                  <a:rPr kumimoji="1" lang="en-US" altLang="ko-Kore-KR" sz="2800" i="1" dirty="0"/>
                  <a:t>reject all documents in the negative set </a:t>
                </a:r>
                <a:endParaRPr kumimoji="1" lang="en-US" altLang="en-US" sz="2000" b="1" i="1" dirty="0"/>
              </a:p>
            </p:txBody>
          </p:sp>
        </mc:Choice>
        <mc:Fallback xmlns="">
          <p:sp>
            <p:nvSpPr>
              <p:cNvPr id="5" name="텍스트 개체 틀 2">
                <a:extLst>
                  <a:ext uri="{FF2B5EF4-FFF2-40B4-BE49-F238E27FC236}">
                    <a16:creationId xmlns:a16="http://schemas.microsoft.com/office/drawing/2014/main" id="{106623C8-61BE-8429-FE6F-5FB45DB350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0050" y="1043874"/>
                <a:ext cx="11515430" cy="5389294"/>
              </a:xfrm>
              <a:blipFill>
                <a:blip r:embed="rId3"/>
                <a:stretch>
                  <a:fillRect l="-9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AEFADBF4-8B16-418F-B22B-51C4873DB56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0328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Challenges of JSON Schema Discovery</a:t>
            </a:r>
            <a:endParaRPr lang="ko-KR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텍스트 개체 틀 2">
                <a:extLst>
                  <a:ext uri="{FF2B5EF4-FFF2-40B4-BE49-F238E27FC236}">
                    <a16:creationId xmlns:a16="http://schemas.microsoft.com/office/drawing/2014/main" id="{106623C8-61BE-8429-FE6F-5FB45DB350C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00050" y="1043875"/>
                <a:ext cx="11515430" cy="1516818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en-US" sz="2400" b="1" dirty="0">
                    <a:solidFill>
                      <a:srgbClr val="003299"/>
                    </a:solidFill>
                  </a:rPr>
                  <a:t>Innumerable candidates of schemas that can be derived</a:t>
                </a:r>
              </a:p>
              <a:p>
                <a:r>
                  <a:rPr kumimoji="1" lang="en-US" altLang="en-US" sz="2400" b="1" dirty="0">
                    <a:solidFill>
                      <a:srgbClr val="003299"/>
                    </a:solidFill>
                  </a:rPr>
                  <a:t>Ambiguity in picking the best schema among the candidates</a:t>
                </a:r>
              </a:p>
              <a:p>
                <a:pPr lvl="1"/>
                <a:r>
                  <a:rPr kumimoji="1" lang="en-US" altLang="en-US" sz="2000" dirty="0">
                    <a:solidFill>
                      <a:schemeClr val="tx1"/>
                    </a:solidFill>
                  </a:rPr>
                  <a:t>We do not have access to positive and negative set while deriving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kumimoji="1" lang="en-US" alt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kumimoji="1" lang="en-US" alt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kumimoji="1" lang="en-US" altLang="en-US" sz="2400" b="1" dirty="0">
                  <a:solidFill>
                    <a:srgbClr val="003299"/>
                  </a:solidFill>
                </a:endParaRPr>
              </a:p>
            </p:txBody>
          </p:sp>
        </mc:Choice>
        <mc:Fallback xmlns="">
          <p:sp>
            <p:nvSpPr>
              <p:cNvPr id="5" name="텍스트 개체 틀 2">
                <a:extLst>
                  <a:ext uri="{FF2B5EF4-FFF2-40B4-BE49-F238E27FC236}">
                    <a16:creationId xmlns:a16="http://schemas.microsoft.com/office/drawing/2014/main" id="{106623C8-61BE-8429-FE6F-5FB45DB350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0050" y="1043875"/>
                <a:ext cx="11515430" cy="1516818"/>
              </a:xfrm>
              <a:blipFill>
                <a:blip r:embed="rId3"/>
                <a:stretch>
                  <a:fillRect l="-991" t="-4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C4CA6A99-AB72-43CE-9014-E7C686E18D3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9</a:t>
            </a:r>
            <a:endParaRPr lang="ko-KR" altLang="en-US" dirty="0"/>
          </a:p>
        </p:txBody>
      </p:sp>
      <p:sp>
        <p:nvSpPr>
          <p:cNvPr id="14" name="삼각형 14">
            <a:extLst>
              <a:ext uri="{FF2B5EF4-FFF2-40B4-BE49-F238E27FC236}">
                <a16:creationId xmlns:a16="http://schemas.microsoft.com/office/drawing/2014/main" id="{662B9B39-F1B1-370E-CC20-29AF71CDAD2D}"/>
              </a:ext>
            </a:extLst>
          </p:cNvPr>
          <p:cNvSpPr/>
          <p:nvPr/>
        </p:nvSpPr>
        <p:spPr>
          <a:xfrm>
            <a:off x="2210084" y="5281628"/>
            <a:ext cx="736600" cy="412750"/>
          </a:xfrm>
          <a:prstGeom prst="triangl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FBA618-E7CB-3C27-9B6A-376D0B185542}"/>
              </a:ext>
            </a:extLst>
          </p:cNvPr>
          <p:cNvSpPr txBox="1"/>
          <p:nvPr/>
        </p:nvSpPr>
        <p:spPr>
          <a:xfrm>
            <a:off x="2230720" y="5475744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2019</a:t>
            </a:r>
            <a:endParaRPr lang="ko-Kore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E1AD0E3-DC7A-EB03-7EAF-64B8018E6BBE}"/>
              </a:ext>
            </a:extLst>
          </p:cNvPr>
          <p:cNvSpPr/>
          <p:nvPr/>
        </p:nvSpPr>
        <p:spPr>
          <a:xfrm>
            <a:off x="2760985" y="4504168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9F6660BE-FCCE-FA3D-7F63-334F6181C3BF}"/>
              </a:ext>
            </a:extLst>
          </p:cNvPr>
          <p:cNvCxnSpPr>
            <a:cxnSpLocks/>
            <a:stCxn id="21" idx="4"/>
            <a:endCxn id="14" idx="0"/>
          </p:cNvCxnSpPr>
          <p:nvPr/>
        </p:nvCxnSpPr>
        <p:spPr>
          <a:xfrm flipH="1">
            <a:off x="2578384" y="5039156"/>
            <a:ext cx="450095" cy="2424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091D983-5B0C-B90B-4115-E6BCD19FB248}"/>
              </a:ext>
            </a:extLst>
          </p:cNvPr>
          <p:cNvSpPr txBox="1"/>
          <p:nvPr/>
        </p:nvSpPr>
        <p:spPr>
          <a:xfrm rot="19890485">
            <a:off x="2404151" y="4980555"/>
            <a:ext cx="58896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ko-Kore-KR" altLang="en-US" dirty="0"/>
          </a:p>
        </p:txBody>
      </p:sp>
      <p:sp>
        <p:nvSpPr>
          <p:cNvPr id="37" name="삼각형 26">
            <a:extLst>
              <a:ext uri="{FF2B5EF4-FFF2-40B4-BE49-F238E27FC236}">
                <a16:creationId xmlns:a16="http://schemas.microsoft.com/office/drawing/2014/main" id="{8D839E79-A68B-1E7E-E466-D732743FD04A}"/>
              </a:ext>
            </a:extLst>
          </p:cNvPr>
          <p:cNvSpPr/>
          <p:nvPr/>
        </p:nvSpPr>
        <p:spPr>
          <a:xfrm>
            <a:off x="3024585" y="5281628"/>
            <a:ext cx="736600" cy="412750"/>
          </a:xfrm>
          <a:prstGeom prst="triangl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134E17-F459-38CF-AD75-6F5BB7C77A62}"/>
              </a:ext>
            </a:extLst>
          </p:cNvPr>
          <p:cNvSpPr txBox="1"/>
          <p:nvPr/>
        </p:nvSpPr>
        <p:spPr>
          <a:xfrm>
            <a:off x="3045221" y="5469928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ore-KR" dirty="0" err="1">
                <a:latin typeface="Consolas" panose="020B0609020204030204" pitchFamily="49" charset="0"/>
                <a:cs typeface="Consolas" panose="020B0609020204030204" pitchFamily="49" charset="0"/>
              </a:rPr>
              <a:t>qwer</a:t>
            </a:r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ko-Kore-KR" altLang="en-US" dirty="0"/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1EB544F3-F331-3DC3-3D0E-8A3E0EFC3038}"/>
              </a:ext>
            </a:extLst>
          </p:cNvPr>
          <p:cNvCxnSpPr>
            <a:cxnSpLocks/>
            <a:stCxn id="21" idx="4"/>
            <a:endCxn id="37" idx="0"/>
          </p:cNvCxnSpPr>
          <p:nvPr/>
        </p:nvCxnSpPr>
        <p:spPr>
          <a:xfrm>
            <a:off x="3028479" y="5039156"/>
            <a:ext cx="364406" cy="2424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9E2DAE6-B91B-CED3-9516-10DBC587D570}"/>
              </a:ext>
            </a:extLst>
          </p:cNvPr>
          <p:cNvSpPr txBox="1"/>
          <p:nvPr/>
        </p:nvSpPr>
        <p:spPr>
          <a:xfrm rot="2083548">
            <a:off x="3028887" y="5021128"/>
            <a:ext cx="73421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 err="1">
                <a:latin typeface="Consolas" panose="020B0609020204030204" pitchFamily="49" charset="0"/>
                <a:cs typeface="Consolas" panose="020B0609020204030204" pitchFamily="49" charset="0"/>
              </a:rPr>
              <a:t>pswd</a:t>
            </a:r>
            <a:endParaRPr lang="ko-Kore-KR" altLang="en-US" dirty="0"/>
          </a:p>
        </p:txBody>
      </p:sp>
      <p:sp>
        <p:nvSpPr>
          <p:cNvPr id="41" name="삼각형 14">
            <a:extLst>
              <a:ext uri="{FF2B5EF4-FFF2-40B4-BE49-F238E27FC236}">
                <a16:creationId xmlns:a16="http://schemas.microsoft.com/office/drawing/2014/main" id="{88A4AEBB-6993-C57C-E346-43E99F40F5DF}"/>
              </a:ext>
            </a:extLst>
          </p:cNvPr>
          <p:cNvSpPr/>
          <p:nvPr/>
        </p:nvSpPr>
        <p:spPr>
          <a:xfrm>
            <a:off x="570318" y="5281628"/>
            <a:ext cx="736600" cy="412750"/>
          </a:xfrm>
          <a:prstGeom prst="triangl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B90FD6-858B-CC62-6C87-B74E24874796}"/>
              </a:ext>
            </a:extLst>
          </p:cNvPr>
          <p:cNvSpPr txBox="1"/>
          <p:nvPr/>
        </p:nvSpPr>
        <p:spPr>
          <a:xfrm>
            <a:off x="590954" y="5475744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2023</a:t>
            </a:r>
            <a:endParaRPr lang="ko-Kore-KR" altLang="en-US" dirty="0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2808CA3B-A837-3D5C-F8C4-B80911B2C25B}"/>
              </a:ext>
            </a:extLst>
          </p:cNvPr>
          <p:cNvSpPr/>
          <p:nvPr/>
        </p:nvSpPr>
        <p:spPr>
          <a:xfrm>
            <a:off x="1121219" y="4504168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0BD925AC-47FB-B4C1-AC24-D3716EB910BC}"/>
              </a:ext>
            </a:extLst>
          </p:cNvPr>
          <p:cNvCxnSpPr>
            <a:cxnSpLocks/>
            <a:stCxn id="43" idx="4"/>
            <a:endCxn id="41" idx="0"/>
          </p:cNvCxnSpPr>
          <p:nvPr/>
        </p:nvCxnSpPr>
        <p:spPr>
          <a:xfrm flipH="1">
            <a:off x="938618" y="5039156"/>
            <a:ext cx="450095" cy="2424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8ED8F84-E5F7-CCC6-E96B-5A5C55DE6F90}"/>
              </a:ext>
            </a:extLst>
          </p:cNvPr>
          <p:cNvSpPr txBox="1"/>
          <p:nvPr/>
        </p:nvSpPr>
        <p:spPr>
          <a:xfrm rot="20017786">
            <a:off x="879964" y="4957454"/>
            <a:ext cx="34845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ko-Kore-KR" altLang="en-US" dirty="0"/>
          </a:p>
        </p:txBody>
      </p:sp>
      <p:sp>
        <p:nvSpPr>
          <p:cNvPr id="51" name="삼각형 26">
            <a:extLst>
              <a:ext uri="{FF2B5EF4-FFF2-40B4-BE49-F238E27FC236}">
                <a16:creationId xmlns:a16="http://schemas.microsoft.com/office/drawing/2014/main" id="{EA29425F-E287-CF00-F7C3-C9363021FABB}"/>
              </a:ext>
            </a:extLst>
          </p:cNvPr>
          <p:cNvSpPr/>
          <p:nvPr/>
        </p:nvSpPr>
        <p:spPr>
          <a:xfrm>
            <a:off x="1384819" y="5281628"/>
            <a:ext cx="736600" cy="412750"/>
          </a:xfrm>
          <a:prstGeom prst="triangl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AF49A9A-E6B2-066A-827D-470760FABC6B}"/>
              </a:ext>
            </a:extLst>
          </p:cNvPr>
          <p:cNvSpPr txBox="1"/>
          <p:nvPr/>
        </p:nvSpPr>
        <p:spPr>
          <a:xfrm>
            <a:off x="1405455" y="5469928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“Yun”</a:t>
            </a:r>
            <a:endParaRPr lang="ko-Kore-KR" altLang="en-US" dirty="0"/>
          </a:p>
        </p:txBody>
      </p: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748E4A4B-4312-0E49-7BF3-3680D8722512}"/>
              </a:ext>
            </a:extLst>
          </p:cNvPr>
          <p:cNvCxnSpPr>
            <a:cxnSpLocks/>
            <a:stCxn id="43" idx="4"/>
            <a:endCxn id="51" idx="0"/>
          </p:cNvCxnSpPr>
          <p:nvPr/>
        </p:nvCxnSpPr>
        <p:spPr>
          <a:xfrm>
            <a:off x="1388713" y="5039156"/>
            <a:ext cx="364406" cy="2424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3D201B4-69B8-60A5-7767-3AC02BA61913}"/>
              </a:ext>
            </a:extLst>
          </p:cNvPr>
          <p:cNvSpPr txBox="1"/>
          <p:nvPr/>
        </p:nvSpPr>
        <p:spPr>
          <a:xfrm rot="2083548">
            <a:off x="1409502" y="5033489"/>
            <a:ext cx="64921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endParaRPr lang="ko-Kore-KR" altLang="en-US" dirty="0"/>
          </a:p>
        </p:txBody>
      </p:sp>
      <p:sp>
        <p:nvSpPr>
          <p:cNvPr id="56" name="순서도: 수행의 시작/종료 210">
            <a:extLst>
              <a:ext uri="{FF2B5EF4-FFF2-40B4-BE49-F238E27FC236}">
                <a16:creationId xmlns:a16="http://schemas.microsoft.com/office/drawing/2014/main" id="{06068A90-EBA8-0192-0DA3-C5FC6A33D7C2}"/>
              </a:ext>
            </a:extLst>
          </p:cNvPr>
          <p:cNvSpPr/>
          <p:nvPr/>
        </p:nvSpPr>
        <p:spPr>
          <a:xfrm>
            <a:off x="4382209" y="5474995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NUM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순서도: 수행의 시작/종료 210">
            <a:extLst>
              <a:ext uri="{FF2B5EF4-FFF2-40B4-BE49-F238E27FC236}">
                <a16:creationId xmlns:a16="http://schemas.microsoft.com/office/drawing/2014/main" id="{87F5A40E-E438-9CDF-1F83-DAE1E8A1B219}"/>
              </a:ext>
            </a:extLst>
          </p:cNvPr>
          <p:cNvSpPr/>
          <p:nvPr/>
        </p:nvSpPr>
        <p:spPr>
          <a:xfrm>
            <a:off x="5093378" y="5474995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순서도: 수행의 시작/종료 210">
            <a:extLst>
              <a:ext uri="{FF2B5EF4-FFF2-40B4-BE49-F238E27FC236}">
                <a16:creationId xmlns:a16="http://schemas.microsoft.com/office/drawing/2014/main" id="{6DFF0DB6-DBEC-C6B3-D2E9-127269A33A98}"/>
              </a:ext>
            </a:extLst>
          </p:cNvPr>
          <p:cNvSpPr/>
          <p:nvPr/>
        </p:nvSpPr>
        <p:spPr>
          <a:xfrm>
            <a:off x="4752756" y="4497642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OBJ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CBBE6330-6331-D92D-9905-5B694C1C119D}"/>
              </a:ext>
            </a:extLst>
          </p:cNvPr>
          <p:cNvCxnSpPr>
            <a:cxnSpLocks/>
            <a:stCxn id="58" idx="2"/>
            <a:endCxn id="56" idx="0"/>
          </p:cNvCxnSpPr>
          <p:nvPr/>
        </p:nvCxnSpPr>
        <p:spPr>
          <a:xfrm flipH="1">
            <a:off x="4715532" y="4862767"/>
            <a:ext cx="370547" cy="612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82042ECC-E2F4-E812-82BF-49FF9DB8F9F1}"/>
              </a:ext>
            </a:extLst>
          </p:cNvPr>
          <p:cNvCxnSpPr>
            <a:cxnSpLocks/>
            <a:stCxn id="58" idx="2"/>
            <a:endCxn id="57" idx="0"/>
          </p:cNvCxnSpPr>
          <p:nvPr/>
        </p:nvCxnSpPr>
        <p:spPr>
          <a:xfrm>
            <a:off x="5086079" y="4862767"/>
            <a:ext cx="340622" cy="612228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B81483D-229B-76DE-6C78-CF0A5B5D547C}"/>
              </a:ext>
            </a:extLst>
          </p:cNvPr>
          <p:cNvSpPr txBox="1"/>
          <p:nvPr/>
        </p:nvSpPr>
        <p:spPr>
          <a:xfrm rot="18229579">
            <a:off x="4510698" y="5023830"/>
            <a:ext cx="58896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ko-Kore-KR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9B09-1FE0-E0E9-D928-C511B612F4D1}"/>
              </a:ext>
            </a:extLst>
          </p:cNvPr>
          <p:cNvSpPr txBox="1"/>
          <p:nvPr/>
        </p:nvSpPr>
        <p:spPr>
          <a:xfrm rot="3704283">
            <a:off x="4972509" y="5030773"/>
            <a:ext cx="73421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endParaRPr lang="ko-Kore-KR" altLang="en-US" dirty="0"/>
          </a:p>
        </p:txBody>
      </p:sp>
      <p:sp>
        <p:nvSpPr>
          <p:cNvPr id="63" name="순서도: 수행의 시작/종료 210">
            <a:extLst>
              <a:ext uri="{FF2B5EF4-FFF2-40B4-BE49-F238E27FC236}">
                <a16:creationId xmlns:a16="http://schemas.microsoft.com/office/drawing/2014/main" id="{E782312C-126E-E4F4-AA72-054D37D68511}"/>
              </a:ext>
            </a:extLst>
          </p:cNvPr>
          <p:cNvSpPr/>
          <p:nvPr/>
        </p:nvSpPr>
        <p:spPr>
          <a:xfrm>
            <a:off x="5807097" y="5474995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NUM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순서도: 수행의 시작/종료 210">
            <a:extLst>
              <a:ext uri="{FF2B5EF4-FFF2-40B4-BE49-F238E27FC236}">
                <a16:creationId xmlns:a16="http://schemas.microsoft.com/office/drawing/2014/main" id="{BFE1E35A-E382-0664-0F37-5C21120D562B}"/>
              </a:ext>
            </a:extLst>
          </p:cNvPr>
          <p:cNvSpPr/>
          <p:nvPr/>
        </p:nvSpPr>
        <p:spPr>
          <a:xfrm>
            <a:off x="6504977" y="5474995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순서도: 수행의 시작/종료 210">
            <a:extLst>
              <a:ext uri="{FF2B5EF4-FFF2-40B4-BE49-F238E27FC236}">
                <a16:creationId xmlns:a16="http://schemas.microsoft.com/office/drawing/2014/main" id="{02D302C1-1997-A341-9907-04AC9CEF5B96}"/>
              </a:ext>
            </a:extLst>
          </p:cNvPr>
          <p:cNvSpPr/>
          <p:nvPr/>
        </p:nvSpPr>
        <p:spPr>
          <a:xfrm>
            <a:off x="6167728" y="4497642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OBJ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14D11E86-A436-FF14-953C-8172E79ADE80}"/>
              </a:ext>
            </a:extLst>
          </p:cNvPr>
          <p:cNvCxnSpPr>
            <a:cxnSpLocks/>
            <a:stCxn id="65" idx="2"/>
            <a:endCxn id="63" idx="0"/>
          </p:cNvCxnSpPr>
          <p:nvPr/>
        </p:nvCxnSpPr>
        <p:spPr>
          <a:xfrm flipH="1">
            <a:off x="6140420" y="4862767"/>
            <a:ext cx="360631" cy="612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CB407A9C-0477-2A92-03BD-46835EB6D353}"/>
              </a:ext>
            </a:extLst>
          </p:cNvPr>
          <p:cNvCxnSpPr>
            <a:cxnSpLocks/>
            <a:stCxn id="65" idx="2"/>
            <a:endCxn id="64" idx="0"/>
          </p:cNvCxnSpPr>
          <p:nvPr/>
        </p:nvCxnSpPr>
        <p:spPr>
          <a:xfrm>
            <a:off x="6501051" y="4862767"/>
            <a:ext cx="337249" cy="612228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F99B5A8D-DE77-0400-A978-FD5D84418991}"/>
              </a:ext>
            </a:extLst>
          </p:cNvPr>
          <p:cNvSpPr txBox="1"/>
          <p:nvPr/>
        </p:nvSpPr>
        <p:spPr>
          <a:xfrm rot="18229579">
            <a:off x="5935586" y="5023830"/>
            <a:ext cx="58896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ko-Kore-KR" alt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A80DE83-C06D-2397-BC76-F62F470C15EF}"/>
              </a:ext>
            </a:extLst>
          </p:cNvPr>
          <p:cNvSpPr txBox="1"/>
          <p:nvPr/>
        </p:nvSpPr>
        <p:spPr>
          <a:xfrm rot="3732943">
            <a:off x="6382808" y="5014926"/>
            <a:ext cx="73421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 err="1">
                <a:latin typeface="Consolas" panose="020B0609020204030204" pitchFamily="49" charset="0"/>
                <a:cs typeface="Consolas" panose="020B0609020204030204" pitchFamily="49" charset="0"/>
              </a:rPr>
              <a:t>pswd</a:t>
            </a:r>
            <a:endParaRPr lang="ko-Kore-KR" altLang="en-US" dirty="0"/>
          </a:p>
        </p:txBody>
      </p:sp>
      <p:sp>
        <p:nvSpPr>
          <p:cNvPr id="70" name="순서도: 수행의 시작/종료 210">
            <a:extLst>
              <a:ext uri="{FF2B5EF4-FFF2-40B4-BE49-F238E27FC236}">
                <a16:creationId xmlns:a16="http://schemas.microsoft.com/office/drawing/2014/main" id="{26FF0012-F815-86F1-0E16-ACF683065C15}"/>
              </a:ext>
            </a:extLst>
          </p:cNvPr>
          <p:cNvSpPr/>
          <p:nvPr/>
        </p:nvSpPr>
        <p:spPr>
          <a:xfrm>
            <a:off x="7575963" y="5036201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NUM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순서도: 수행의 시작/종료 210">
            <a:extLst>
              <a:ext uri="{FF2B5EF4-FFF2-40B4-BE49-F238E27FC236}">
                <a16:creationId xmlns:a16="http://schemas.microsoft.com/office/drawing/2014/main" id="{C370DAA2-6AF8-FDD1-97DB-AAD1473FB796}"/>
              </a:ext>
            </a:extLst>
          </p:cNvPr>
          <p:cNvSpPr/>
          <p:nvPr/>
        </p:nvSpPr>
        <p:spPr>
          <a:xfrm>
            <a:off x="8279662" y="5036201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순서도: 수행의 시작/종료 210">
            <a:extLst>
              <a:ext uri="{FF2B5EF4-FFF2-40B4-BE49-F238E27FC236}">
                <a16:creationId xmlns:a16="http://schemas.microsoft.com/office/drawing/2014/main" id="{397A7ED2-62BD-EF9C-FE3A-945D952C1A17}"/>
              </a:ext>
            </a:extLst>
          </p:cNvPr>
          <p:cNvSpPr/>
          <p:nvPr/>
        </p:nvSpPr>
        <p:spPr>
          <a:xfrm>
            <a:off x="8279662" y="4058848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OBJ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9EEC4020-6F22-BEAE-C7A7-B04F0F459F3C}"/>
              </a:ext>
            </a:extLst>
          </p:cNvPr>
          <p:cNvCxnSpPr>
            <a:cxnSpLocks/>
            <a:stCxn id="72" idx="2"/>
            <a:endCxn id="70" idx="0"/>
          </p:cNvCxnSpPr>
          <p:nvPr/>
        </p:nvCxnSpPr>
        <p:spPr>
          <a:xfrm flipH="1">
            <a:off x="7909286" y="4423973"/>
            <a:ext cx="703699" cy="612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ED65E4D1-805D-6FFC-6CDE-59C5680B0EE9}"/>
              </a:ext>
            </a:extLst>
          </p:cNvPr>
          <p:cNvCxnSpPr>
            <a:cxnSpLocks/>
            <a:stCxn id="72" idx="2"/>
            <a:endCxn id="71" idx="0"/>
          </p:cNvCxnSpPr>
          <p:nvPr/>
        </p:nvCxnSpPr>
        <p:spPr>
          <a:xfrm>
            <a:off x="8612985" y="4423973"/>
            <a:ext cx="0" cy="61222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08BD7D71-809B-6587-B44C-D2B89C27D066}"/>
              </a:ext>
            </a:extLst>
          </p:cNvPr>
          <p:cNvSpPr txBox="1"/>
          <p:nvPr/>
        </p:nvSpPr>
        <p:spPr>
          <a:xfrm rot="19295326">
            <a:off x="7791830" y="4622365"/>
            <a:ext cx="58896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ko-Kore-KR" alt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DDE0E75-B41C-CCB2-3680-82475A031786}"/>
              </a:ext>
            </a:extLst>
          </p:cNvPr>
          <p:cNvSpPr txBox="1"/>
          <p:nvPr/>
        </p:nvSpPr>
        <p:spPr>
          <a:xfrm rot="16200000">
            <a:off x="8099912" y="4648407"/>
            <a:ext cx="73421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 err="1">
                <a:latin typeface="Consolas" panose="020B0609020204030204" pitchFamily="49" charset="0"/>
                <a:cs typeface="Consolas" panose="020B0609020204030204" pitchFamily="49" charset="0"/>
              </a:rPr>
              <a:t>pswd</a:t>
            </a:r>
            <a:endParaRPr lang="ko-Kore-KR" altLang="en-US" dirty="0"/>
          </a:p>
        </p:txBody>
      </p:sp>
      <p:sp>
        <p:nvSpPr>
          <p:cNvPr id="77" name="순서도: 수행의 시작/종료 210">
            <a:extLst>
              <a:ext uri="{FF2B5EF4-FFF2-40B4-BE49-F238E27FC236}">
                <a16:creationId xmlns:a16="http://schemas.microsoft.com/office/drawing/2014/main" id="{2E4CCF88-927B-D016-C0D9-61177F62331E}"/>
              </a:ext>
            </a:extLst>
          </p:cNvPr>
          <p:cNvSpPr/>
          <p:nvPr/>
        </p:nvSpPr>
        <p:spPr>
          <a:xfrm>
            <a:off x="5408223" y="3659634"/>
            <a:ext cx="797747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ANYOF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8CF38207-BE02-3552-6E09-A8F4830CFEB9}"/>
              </a:ext>
            </a:extLst>
          </p:cNvPr>
          <p:cNvCxnSpPr>
            <a:cxnSpLocks/>
            <a:stCxn id="77" idx="2"/>
            <a:endCxn id="58" idx="0"/>
          </p:cNvCxnSpPr>
          <p:nvPr/>
        </p:nvCxnSpPr>
        <p:spPr>
          <a:xfrm flipH="1">
            <a:off x="5086079" y="4024759"/>
            <a:ext cx="721018" cy="4728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id="{9FC20C5D-8FD0-4495-E924-A6BC1E0E85B5}"/>
              </a:ext>
            </a:extLst>
          </p:cNvPr>
          <p:cNvCxnSpPr>
            <a:cxnSpLocks/>
            <a:stCxn id="77" idx="2"/>
            <a:endCxn id="65" idx="0"/>
          </p:cNvCxnSpPr>
          <p:nvPr/>
        </p:nvCxnSpPr>
        <p:spPr>
          <a:xfrm>
            <a:off x="5807097" y="4024759"/>
            <a:ext cx="693954" cy="4728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순서도: 수행의 시작/종료 210">
            <a:extLst>
              <a:ext uri="{FF2B5EF4-FFF2-40B4-BE49-F238E27FC236}">
                <a16:creationId xmlns:a16="http://schemas.microsoft.com/office/drawing/2014/main" id="{BD3013DE-ADF1-99D0-9526-D427B28535FE}"/>
              </a:ext>
            </a:extLst>
          </p:cNvPr>
          <p:cNvSpPr/>
          <p:nvPr/>
        </p:nvSpPr>
        <p:spPr>
          <a:xfrm>
            <a:off x="8971723" y="5036201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5C21DB83-1CEB-B9B9-A80D-466B5BDAEFA1}"/>
              </a:ext>
            </a:extLst>
          </p:cNvPr>
          <p:cNvCxnSpPr>
            <a:cxnSpLocks/>
            <a:stCxn id="72" idx="2"/>
            <a:endCxn id="80" idx="0"/>
          </p:cNvCxnSpPr>
          <p:nvPr/>
        </p:nvCxnSpPr>
        <p:spPr>
          <a:xfrm>
            <a:off x="8612985" y="4423973"/>
            <a:ext cx="692061" cy="61222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순서도: 수행의 시작/종료 210">
            <a:extLst>
              <a:ext uri="{FF2B5EF4-FFF2-40B4-BE49-F238E27FC236}">
                <a16:creationId xmlns:a16="http://schemas.microsoft.com/office/drawing/2014/main" id="{7E466FD1-BEB0-62C2-F89C-D9FB4F8DBCC2}"/>
              </a:ext>
            </a:extLst>
          </p:cNvPr>
          <p:cNvSpPr/>
          <p:nvPr/>
        </p:nvSpPr>
        <p:spPr>
          <a:xfrm>
            <a:off x="10111225" y="5389920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NUM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순서도: 수행의 시작/종료 210">
            <a:extLst>
              <a:ext uri="{FF2B5EF4-FFF2-40B4-BE49-F238E27FC236}">
                <a16:creationId xmlns:a16="http://schemas.microsoft.com/office/drawing/2014/main" id="{A5A87A39-913B-2FC9-0809-00A24DF61C78}"/>
              </a:ext>
            </a:extLst>
          </p:cNvPr>
          <p:cNvSpPr/>
          <p:nvPr/>
        </p:nvSpPr>
        <p:spPr>
          <a:xfrm>
            <a:off x="10803286" y="5389920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순서도: 수행의 시작/종료 210">
            <a:extLst>
              <a:ext uri="{FF2B5EF4-FFF2-40B4-BE49-F238E27FC236}">
                <a16:creationId xmlns:a16="http://schemas.microsoft.com/office/drawing/2014/main" id="{5E5F7218-8C03-45EB-93D3-FC395FD64D5C}"/>
              </a:ext>
            </a:extLst>
          </p:cNvPr>
          <p:cNvSpPr/>
          <p:nvPr/>
        </p:nvSpPr>
        <p:spPr>
          <a:xfrm>
            <a:off x="10469964" y="3801093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OBJ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순서도: 수행의 시작/종료 210">
            <a:extLst>
              <a:ext uri="{FF2B5EF4-FFF2-40B4-BE49-F238E27FC236}">
                <a16:creationId xmlns:a16="http://schemas.microsoft.com/office/drawing/2014/main" id="{4FADEC35-EECF-F1BB-D2BE-1C4E83A8A36A}"/>
              </a:ext>
            </a:extLst>
          </p:cNvPr>
          <p:cNvSpPr/>
          <p:nvPr/>
        </p:nvSpPr>
        <p:spPr>
          <a:xfrm>
            <a:off x="10404413" y="4581578"/>
            <a:ext cx="797747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ANYOF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8ECB3688-4B29-6C86-576B-0A2054B34832}"/>
              </a:ext>
            </a:extLst>
          </p:cNvPr>
          <p:cNvCxnSpPr>
            <a:cxnSpLocks/>
            <a:stCxn id="84" idx="2"/>
            <a:endCxn id="85" idx="0"/>
          </p:cNvCxnSpPr>
          <p:nvPr/>
        </p:nvCxnSpPr>
        <p:spPr>
          <a:xfrm>
            <a:off x="10803287" y="4166218"/>
            <a:ext cx="0" cy="4153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7D363148-E4DE-1367-3204-4D84EDBF1968}"/>
              </a:ext>
            </a:extLst>
          </p:cNvPr>
          <p:cNvCxnSpPr>
            <a:cxnSpLocks/>
            <a:stCxn id="85" idx="2"/>
            <a:endCxn id="82" idx="0"/>
          </p:cNvCxnSpPr>
          <p:nvPr/>
        </p:nvCxnSpPr>
        <p:spPr>
          <a:xfrm flipH="1">
            <a:off x="10444548" y="4946703"/>
            <a:ext cx="358739" cy="443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>
            <a:extLst>
              <a:ext uri="{FF2B5EF4-FFF2-40B4-BE49-F238E27FC236}">
                <a16:creationId xmlns:a16="http://schemas.microsoft.com/office/drawing/2014/main" id="{06717D40-1638-D605-25FF-FF37D03FF1C0}"/>
              </a:ext>
            </a:extLst>
          </p:cNvPr>
          <p:cNvCxnSpPr>
            <a:cxnSpLocks/>
            <a:stCxn id="85" idx="2"/>
            <a:endCxn id="83" idx="0"/>
          </p:cNvCxnSpPr>
          <p:nvPr/>
        </p:nvCxnSpPr>
        <p:spPr>
          <a:xfrm>
            <a:off x="10803287" y="4946703"/>
            <a:ext cx="333322" cy="443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17A0BA27-BCB0-BFB8-8864-202FE1DDA56C}"/>
              </a:ext>
            </a:extLst>
          </p:cNvPr>
          <p:cNvSpPr txBox="1"/>
          <p:nvPr/>
        </p:nvSpPr>
        <p:spPr>
          <a:xfrm rot="2481286">
            <a:off x="8733993" y="4573970"/>
            <a:ext cx="73421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endParaRPr lang="ko-Kore-KR" alt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138AD2B-16A3-F340-12DE-581D957A9D64}"/>
              </a:ext>
            </a:extLst>
          </p:cNvPr>
          <p:cNvSpPr txBox="1"/>
          <p:nvPr/>
        </p:nvSpPr>
        <p:spPr>
          <a:xfrm>
            <a:off x="10551979" y="4279968"/>
            <a:ext cx="73421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endParaRPr lang="ko-Kore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CFD083C-B43C-6CE6-954F-CC0C576934E6}"/>
                  </a:ext>
                </a:extLst>
              </p:cNvPr>
              <p:cNvSpPr txBox="1"/>
              <p:nvPr/>
            </p:nvSpPr>
            <p:spPr>
              <a:xfrm>
                <a:off x="4900805" y="3629134"/>
                <a:ext cx="4475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8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CFD083C-B43C-6CE6-954F-CC0C57693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805" y="3629134"/>
                <a:ext cx="447558" cy="430887"/>
              </a:xfrm>
              <a:prstGeom prst="rect">
                <a:avLst/>
              </a:prstGeom>
              <a:blipFill>
                <a:blip r:embed="rId4"/>
                <a:stretch>
                  <a:fillRect l="-13889" r="-5556" b="-1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FC83DA6-1AA7-5C13-31F6-1D01BADBA464}"/>
                  </a:ext>
                </a:extLst>
              </p:cNvPr>
              <p:cNvSpPr txBox="1"/>
              <p:nvPr/>
            </p:nvSpPr>
            <p:spPr>
              <a:xfrm>
                <a:off x="7781860" y="3988552"/>
                <a:ext cx="4558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8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FC83DA6-1AA7-5C13-31F6-1D01BADBA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860" y="3988552"/>
                <a:ext cx="455829" cy="430887"/>
              </a:xfrm>
              <a:prstGeom prst="rect">
                <a:avLst/>
              </a:prstGeom>
              <a:blipFill>
                <a:blip r:embed="rId5"/>
                <a:stretch>
                  <a:fillRect l="-13514" r="-2703" b="-1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EDCD1F8-B282-F4C0-943C-A379B8D86672}"/>
                  </a:ext>
                </a:extLst>
              </p:cNvPr>
              <p:cNvSpPr txBox="1"/>
              <p:nvPr/>
            </p:nvSpPr>
            <p:spPr>
              <a:xfrm>
                <a:off x="9951153" y="3768211"/>
                <a:ext cx="4558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8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EDCD1F8-B282-F4C0-943C-A379B8D86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153" y="3768211"/>
                <a:ext cx="455829" cy="430887"/>
              </a:xfrm>
              <a:prstGeom prst="rect">
                <a:avLst/>
              </a:prstGeom>
              <a:blipFill>
                <a:blip r:embed="rId6"/>
                <a:stretch>
                  <a:fillRect l="-13514" r="-2703" b="-142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왼쪽/오른쪽 화살표[L] 94">
            <a:extLst>
              <a:ext uri="{FF2B5EF4-FFF2-40B4-BE49-F238E27FC236}">
                <a16:creationId xmlns:a16="http://schemas.microsoft.com/office/drawing/2014/main" id="{563D583A-D7EB-652F-DE12-40F43003F284}"/>
              </a:ext>
            </a:extLst>
          </p:cNvPr>
          <p:cNvSpPr/>
          <p:nvPr/>
        </p:nvSpPr>
        <p:spPr>
          <a:xfrm>
            <a:off x="4368024" y="5918433"/>
            <a:ext cx="7101907" cy="131153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9D73F63-4A31-8A43-E152-844405BDE96E}"/>
              </a:ext>
            </a:extLst>
          </p:cNvPr>
          <p:cNvSpPr txBox="1"/>
          <p:nvPr/>
        </p:nvSpPr>
        <p:spPr>
          <a:xfrm>
            <a:off x="4276635" y="6050559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Specific</a:t>
            </a:r>
            <a:endParaRPr kumimoji="1" lang="ko-KR" altLang="en-US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4A6FCD6-7F7F-89A3-639B-F6158DBC2A8F}"/>
              </a:ext>
            </a:extLst>
          </p:cNvPr>
          <p:cNvSpPr txBox="1"/>
          <p:nvPr/>
        </p:nvSpPr>
        <p:spPr>
          <a:xfrm>
            <a:off x="10623917" y="6036906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General</a:t>
            </a:r>
            <a:endParaRPr kumimoji="1" lang="ko-KR" altLang="en-US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0315B1-85D2-BB60-C68C-1444916AFE8A}"/>
                  </a:ext>
                </a:extLst>
              </p:cNvPr>
              <p:cNvSpPr txBox="1"/>
              <p:nvPr/>
            </p:nvSpPr>
            <p:spPr>
              <a:xfrm>
                <a:off x="348929" y="4387690"/>
                <a:ext cx="5640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en-US" sz="280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0315B1-85D2-BB60-C68C-1444916AF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29" y="4387690"/>
                <a:ext cx="564001" cy="430887"/>
              </a:xfrm>
              <a:prstGeom prst="rect">
                <a:avLst/>
              </a:prstGeom>
              <a:blipFill>
                <a:blip r:embed="rId7"/>
                <a:stretch>
                  <a:fillRect l="-13333" r="-2222" b="-85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11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Challenges of JSON Schema Discovery</a:t>
            </a:r>
            <a:endParaRPr lang="ko-KR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텍스트 개체 틀 2">
                <a:extLst>
                  <a:ext uri="{FF2B5EF4-FFF2-40B4-BE49-F238E27FC236}">
                    <a16:creationId xmlns:a16="http://schemas.microsoft.com/office/drawing/2014/main" id="{106623C8-61BE-8429-FE6F-5FB45DB350C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00050" y="1043874"/>
                <a:ext cx="11515430" cy="1848789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en-US" sz="2400" b="1" dirty="0">
                    <a:solidFill>
                      <a:srgbClr val="003299"/>
                    </a:solidFill>
                  </a:rPr>
                  <a:t>Innumerable candidates of schemas that can be derived</a:t>
                </a:r>
              </a:p>
              <a:p>
                <a:r>
                  <a:rPr kumimoji="1" lang="en-US" altLang="en-US" sz="2400" b="1" dirty="0">
                    <a:solidFill>
                      <a:srgbClr val="003299"/>
                    </a:solidFill>
                  </a:rPr>
                  <a:t>Ambiguity in picking the best schema among the candidates</a:t>
                </a:r>
              </a:p>
              <a:p>
                <a:pPr lvl="1"/>
                <a:r>
                  <a:rPr kumimoji="1" lang="en-US" altLang="en-US" sz="2000" dirty="0">
                    <a:solidFill>
                      <a:schemeClr val="tx1"/>
                    </a:solidFill>
                  </a:rPr>
                  <a:t>We do not have access to positive and negative set while deriving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kumimoji="1" lang="en-US" alt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kumimoji="1" lang="en-US" alt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en-US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텍스트 개체 틀 2">
                <a:extLst>
                  <a:ext uri="{FF2B5EF4-FFF2-40B4-BE49-F238E27FC236}">
                    <a16:creationId xmlns:a16="http://schemas.microsoft.com/office/drawing/2014/main" id="{106623C8-61BE-8429-FE6F-5FB45DB350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0050" y="1043874"/>
                <a:ext cx="11515430" cy="1848789"/>
              </a:xfrm>
              <a:blipFill>
                <a:blip r:embed="rId3"/>
                <a:stretch>
                  <a:fillRect l="-991" t="-34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C4CA6A99-AB72-43CE-9014-E7C686E18D3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9</a:t>
            </a:r>
            <a:endParaRPr lang="ko-KR" altLang="en-US" dirty="0"/>
          </a:p>
        </p:txBody>
      </p:sp>
      <p:sp>
        <p:nvSpPr>
          <p:cNvPr id="87" name="삼각형 14">
            <a:extLst>
              <a:ext uri="{FF2B5EF4-FFF2-40B4-BE49-F238E27FC236}">
                <a16:creationId xmlns:a16="http://schemas.microsoft.com/office/drawing/2014/main" id="{4EEB973F-C7C2-E39D-6019-B25B9296DB46}"/>
              </a:ext>
            </a:extLst>
          </p:cNvPr>
          <p:cNvSpPr/>
          <p:nvPr/>
        </p:nvSpPr>
        <p:spPr>
          <a:xfrm>
            <a:off x="864104" y="4026961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1D69C5E-AA56-7993-E7B6-FE3966DD4F73}"/>
              </a:ext>
            </a:extLst>
          </p:cNvPr>
          <p:cNvSpPr txBox="1"/>
          <p:nvPr/>
        </p:nvSpPr>
        <p:spPr>
          <a:xfrm>
            <a:off x="884740" y="4221077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“item”</a:t>
            </a:r>
            <a:endParaRPr lang="ko-Kore-KR" altLang="en-US" dirty="0"/>
          </a:p>
        </p:txBody>
      </p:sp>
      <p:sp>
        <p:nvSpPr>
          <p:cNvPr id="89" name="타원 88">
            <a:extLst>
              <a:ext uri="{FF2B5EF4-FFF2-40B4-BE49-F238E27FC236}">
                <a16:creationId xmlns:a16="http://schemas.microsoft.com/office/drawing/2014/main" id="{225D082B-BC14-493A-4E43-2080BA3137A7}"/>
              </a:ext>
            </a:extLst>
          </p:cNvPr>
          <p:cNvSpPr/>
          <p:nvPr/>
        </p:nvSpPr>
        <p:spPr>
          <a:xfrm>
            <a:off x="2199227" y="3061201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438F7852-1774-8B31-9FF3-33EC856FB4AB}"/>
              </a:ext>
            </a:extLst>
          </p:cNvPr>
          <p:cNvCxnSpPr>
            <a:cxnSpLocks/>
            <a:stCxn id="89" idx="4"/>
            <a:endCxn id="87" idx="0"/>
          </p:cNvCxnSpPr>
          <p:nvPr/>
        </p:nvCxnSpPr>
        <p:spPr>
          <a:xfrm flipH="1">
            <a:off x="1232404" y="3596189"/>
            <a:ext cx="1234317" cy="430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4A75B76B-85FD-1C3A-6056-610F8FBA3768}"/>
              </a:ext>
            </a:extLst>
          </p:cNvPr>
          <p:cNvSpPr txBox="1"/>
          <p:nvPr/>
        </p:nvSpPr>
        <p:spPr>
          <a:xfrm>
            <a:off x="1232404" y="3665020"/>
            <a:ext cx="43655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endParaRPr lang="ko-Kore-KR" altLang="en-US" dirty="0"/>
          </a:p>
        </p:txBody>
      </p:sp>
      <p:sp>
        <p:nvSpPr>
          <p:cNvPr id="92" name="삼각형 26">
            <a:extLst>
              <a:ext uri="{FF2B5EF4-FFF2-40B4-BE49-F238E27FC236}">
                <a16:creationId xmlns:a16="http://schemas.microsoft.com/office/drawing/2014/main" id="{5AAB4CEC-ACB8-3F51-7FE1-C1E01C61E0CD}"/>
              </a:ext>
            </a:extLst>
          </p:cNvPr>
          <p:cNvSpPr/>
          <p:nvPr/>
        </p:nvSpPr>
        <p:spPr>
          <a:xfrm>
            <a:off x="1706935" y="4026961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8AEEA2C-CB33-7AF2-FFFA-1AF88D54ED42}"/>
              </a:ext>
            </a:extLst>
          </p:cNvPr>
          <p:cNvSpPr txBox="1"/>
          <p:nvPr/>
        </p:nvSpPr>
        <p:spPr>
          <a:xfrm>
            <a:off x="1727571" y="4215261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“Q147”</a:t>
            </a:r>
            <a:endParaRPr lang="ko-Kore-KR" altLang="en-US" dirty="0"/>
          </a:p>
        </p:txBody>
      </p: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0E197ABD-EAE3-BFBF-9649-D781C26A43D9}"/>
              </a:ext>
            </a:extLst>
          </p:cNvPr>
          <p:cNvCxnSpPr>
            <a:cxnSpLocks/>
            <a:stCxn id="89" idx="4"/>
            <a:endCxn id="92" idx="0"/>
          </p:cNvCxnSpPr>
          <p:nvPr/>
        </p:nvCxnSpPr>
        <p:spPr>
          <a:xfrm flipH="1">
            <a:off x="2075235" y="3596189"/>
            <a:ext cx="391486" cy="430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742EE85-3D8A-4437-5ABF-D693A9112289}"/>
              </a:ext>
            </a:extLst>
          </p:cNvPr>
          <p:cNvSpPr txBox="1"/>
          <p:nvPr/>
        </p:nvSpPr>
        <p:spPr>
          <a:xfrm>
            <a:off x="1706935" y="3757110"/>
            <a:ext cx="64921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ko-Kore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2C8B4AE-4255-0949-DC89-8C151A125088}"/>
              </a:ext>
            </a:extLst>
          </p:cNvPr>
          <p:cNvSpPr txBox="1"/>
          <p:nvPr/>
        </p:nvSpPr>
        <p:spPr>
          <a:xfrm>
            <a:off x="276858" y="2626190"/>
            <a:ext cx="557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there are many, highly nested JSON documents?</a:t>
            </a:r>
            <a:endParaRPr kumimoji="1" lang="ko-KR" alt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A45F795-F66E-6FF7-D03C-84495F499D38}"/>
              </a:ext>
            </a:extLst>
          </p:cNvPr>
          <p:cNvSpPr txBox="1"/>
          <p:nvPr/>
        </p:nvSpPr>
        <p:spPr>
          <a:xfrm>
            <a:off x="2855920" y="3686533"/>
            <a:ext cx="64921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claims</a:t>
            </a:r>
            <a:endParaRPr lang="ko-Kore-KR" altLang="en-US" dirty="0"/>
          </a:p>
        </p:txBody>
      </p:sp>
      <p:cxnSp>
        <p:nvCxnSpPr>
          <p:cNvPr id="111" name="직선 화살표 연결선 110">
            <a:extLst>
              <a:ext uri="{FF2B5EF4-FFF2-40B4-BE49-F238E27FC236}">
                <a16:creationId xmlns:a16="http://schemas.microsoft.com/office/drawing/2014/main" id="{F64E346C-66AB-66C5-F04B-B7D80869B4CE}"/>
              </a:ext>
            </a:extLst>
          </p:cNvPr>
          <p:cNvCxnSpPr>
            <a:cxnSpLocks/>
            <a:stCxn id="89" idx="4"/>
            <a:endCxn id="117" idx="0"/>
          </p:cNvCxnSpPr>
          <p:nvPr/>
        </p:nvCxnSpPr>
        <p:spPr>
          <a:xfrm>
            <a:off x="2466721" y="3596189"/>
            <a:ext cx="451345" cy="3787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타원 116">
            <a:extLst>
              <a:ext uri="{FF2B5EF4-FFF2-40B4-BE49-F238E27FC236}">
                <a16:creationId xmlns:a16="http://schemas.microsoft.com/office/drawing/2014/main" id="{F4DCA1E2-15A7-9D4A-07B4-9D6B5E0BC3BC}"/>
              </a:ext>
            </a:extLst>
          </p:cNvPr>
          <p:cNvSpPr/>
          <p:nvPr/>
        </p:nvSpPr>
        <p:spPr>
          <a:xfrm>
            <a:off x="2650572" y="3974911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2C9BA00B-20D7-B6E1-34E3-4CFC3DCF1EC9}"/>
              </a:ext>
            </a:extLst>
          </p:cNvPr>
          <p:cNvSpPr/>
          <p:nvPr/>
        </p:nvSpPr>
        <p:spPr>
          <a:xfrm>
            <a:off x="2106836" y="4948535"/>
            <a:ext cx="479153" cy="4791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D8A58F5C-7E69-8FD5-1B5D-4AF37D132EED}"/>
              </a:ext>
            </a:extLst>
          </p:cNvPr>
          <p:cNvSpPr/>
          <p:nvPr/>
        </p:nvSpPr>
        <p:spPr>
          <a:xfrm>
            <a:off x="3624877" y="4948535"/>
            <a:ext cx="479153" cy="4791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25" name="직선 화살표 연결선 124">
            <a:extLst>
              <a:ext uri="{FF2B5EF4-FFF2-40B4-BE49-F238E27FC236}">
                <a16:creationId xmlns:a16="http://schemas.microsoft.com/office/drawing/2014/main" id="{B6D1B630-6690-EC51-767C-96B91B3F179F}"/>
              </a:ext>
            </a:extLst>
          </p:cNvPr>
          <p:cNvCxnSpPr>
            <a:cxnSpLocks/>
            <a:stCxn id="117" idx="4"/>
            <a:endCxn id="123" idx="0"/>
          </p:cNvCxnSpPr>
          <p:nvPr/>
        </p:nvCxnSpPr>
        <p:spPr>
          <a:xfrm flipH="1">
            <a:off x="2346413" y="4509899"/>
            <a:ext cx="571653" cy="4386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BC1486D8-4C5B-3E48-7BE4-DAFF78291031}"/>
              </a:ext>
            </a:extLst>
          </p:cNvPr>
          <p:cNvSpPr txBox="1"/>
          <p:nvPr/>
        </p:nvSpPr>
        <p:spPr>
          <a:xfrm>
            <a:off x="1964110" y="4574355"/>
            <a:ext cx="64921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P373</a:t>
            </a:r>
            <a:endParaRPr lang="ko-Kore-KR" altLang="en-US" dirty="0"/>
          </a:p>
        </p:txBody>
      </p:sp>
      <p:cxnSp>
        <p:nvCxnSpPr>
          <p:cNvPr id="129" name="직선 화살표 연결선 128">
            <a:extLst>
              <a:ext uri="{FF2B5EF4-FFF2-40B4-BE49-F238E27FC236}">
                <a16:creationId xmlns:a16="http://schemas.microsoft.com/office/drawing/2014/main" id="{3516955F-8DA2-64A4-18B3-D85E7FD0D07B}"/>
              </a:ext>
            </a:extLst>
          </p:cNvPr>
          <p:cNvCxnSpPr>
            <a:cxnSpLocks/>
            <a:stCxn id="117" idx="4"/>
            <a:endCxn id="124" idx="0"/>
          </p:cNvCxnSpPr>
          <p:nvPr/>
        </p:nvCxnSpPr>
        <p:spPr>
          <a:xfrm>
            <a:off x="2918066" y="4509899"/>
            <a:ext cx="946388" cy="4386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3DD0C01C-EA23-414E-5A72-8F83A4AB69AF}"/>
              </a:ext>
            </a:extLst>
          </p:cNvPr>
          <p:cNvSpPr txBox="1"/>
          <p:nvPr/>
        </p:nvSpPr>
        <p:spPr>
          <a:xfrm>
            <a:off x="3472870" y="4574355"/>
            <a:ext cx="64921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P279</a:t>
            </a:r>
            <a:endParaRPr lang="ko-Kore-KR" altLang="en-US" dirty="0"/>
          </a:p>
        </p:txBody>
      </p:sp>
      <p:cxnSp>
        <p:nvCxnSpPr>
          <p:cNvPr id="133" name="직선 화살표 연결선 132">
            <a:extLst>
              <a:ext uri="{FF2B5EF4-FFF2-40B4-BE49-F238E27FC236}">
                <a16:creationId xmlns:a16="http://schemas.microsoft.com/office/drawing/2014/main" id="{E21C056C-0106-AD56-AF76-7575C0B1A463}"/>
              </a:ext>
            </a:extLst>
          </p:cNvPr>
          <p:cNvCxnSpPr>
            <a:cxnSpLocks/>
            <a:stCxn id="123" idx="2"/>
            <a:endCxn id="137" idx="0"/>
          </p:cNvCxnSpPr>
          <p:nvPr/>
        </p:nvCxnSpPr>
        <p:spPr>
          <a:xfrm flipH="1">
            <a:off x="1995065" y="5427688"/>
            <a:ext cx="351348" cy="1952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타원 136">
            <a:extLst>
              <a:ext uri="{FF2B5EF4-FFF2-40B4-BE49-F238E27FC236}">
                <a16:creationId xmlns:a16="http://schemas.microsoft.com/office/drawing/2014/main" id="{9AA1C938-ECB3-6D70-0C6C-BE354B9C750A}"/>
              </a:ext>
            </a:extLst>
          </p:cNvPr>
          <p:cNvSpPr/>
          <p:nvPr/>
        </p:nvSpPr>
        <p:spPr>
          <a:xfrm>
            <a:off x="1727571" y="5622924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42" name="타원 141">
            <a:extLst>
              <a:ext uri="{FF2B5EF4-FFF2-40B4-BE49-F238E27FC236}">
                <a16:creationId xmlns:a16="http://schemas.microsoft.com/office/drawing/2014/main" id="{93C1808D-611C-87DA-B292-C220E7D3DCE7}"/>
              </a:ext>
            </a:extLst>
          </p:cNvPr>
          <p:cNvSpPr/>
          <p:nvPr/>
        </p:nvSpPr>
        <p:spPr>
          <a:xfrm>
            <a:off x="2457650" y="5622924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43" name="직선 화살표 연결선 142">
            <a:extLst>
              <a:ext uri="{FF2B5EF4-FFF2-40B4-BE49-F238E27FC236}">
                <a16:creationId xmlns:a16="http://schemas.microsoft.com/office/drawing/2014/main" id="{A52C058E-705A-D186-78E3-1A1F2B0D89D8}"/>
              </a:ext>
            </a:extLst>
          </p:cNvPr>
          <p:cNvCxnSpPr>
            <a:cxnSpLocks/>
            <a:stCxn id="123" idx="2"/>
            <a:endCxn id="142" idx="0"/>
          </p:cNvCxnSpPr>
          <p:nvPr/>
        </p:nvCxnSpPr>
        <p:spPr>
          <a:xfrm>
            <a:off x="2346413" y="5427688"/>
            <a:ext cx="378731" cy="1952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타원 146">
            <a:extLst>
              <a:ext uri="{FF2B5EF4-FFF2-40B4-BE49-F238E27FC236}">
                <a16:creationId xmlns:a16="http://schemas.microsoft.com/office/drawing/2014/main" id="{9E9EF051-DAE7-C54F-1F40-142AC8973C01}"/>
              </a:ext>
            </a:extLst>
          </p:cNvPr>
          <p:cNvSpPr/>
          <p:nvPr/>
        </p:nvSpPr>
        <p:spPr>
          <a:xfrm>
            <a:off x="3596959" y="5622924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48" name="직선 화살표 연결선 147">
            <a:extLst>
              <a:ext uri="{FF2B5EF4-FFF2-40B4-BE49-F238E27FC236}">
                <a16:creationId xmlns:a16="http://schemas.microsoft.com/office/drawing/2014/main" id="{5B623F7F-90DD-5518-681D-BDF4ADC1C2CA}"/>
              </a:ext>
            </a:extLst>
          </p:cNvPr>
          <p:cNvCxnSpPr>
            <a:cxnSpLocks/>
            <a:stCxn id="124" idx="2"/>
            <a:endCxn id="147" idx="0"/>
          </p:cNvCxnSpPr>
          <p:nvPr/>
        </p:nvCxnSpPr>
        <p:spPr>
          <a:xfrm flipH="1">
            <a:off x="3864453" y="5427688"/>
            <a:ext cx="1" cy="1952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직선 화살표 연결선 152">
            <a:extLst>
              <a:ext uri="{FF2B5EF4-FFF2-40B4-BE49-F238E27FC236}">
                <a16:creationId xmlns:a16="http://schemas.microsoft.com/office/drawing/2014/main" id="{3D29AA3A-0F07-62BF-7C57-E901D6F07E4F}"/>
              </a:ext>
            </a:extLst>
          </p:cNvPr>
          <p:cNvCxnSpPr>
            <a:cxnSpLocks/>
            <a:stCxn id="137" idx="4"/>
          </p:cNvCxnSpPr>
          <p:nvPr/>
        </p:nvCxnSpPr>
        <p:spPr>
          <a:xfrm flipH="1">
            <a:off x="1727571" y="6157912"/>
            <a:ext cx="267494" cy="265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화살표 연결선 156">
            <a:extLst>
              <a:ext uri="{FF2B5EF4-FFF2-40B4-BE49-F238E27FC236}">
                <a16:creationId xmlns:a16="http://schemas.microsoft.com/office/drawing/2014/main" id="{7A1B89C4-95B3-821A-D480-B7BC5D0BF99B}"/>
              </a:ext>
            </a:extLst>
          </p:cNvPr>
          <p:cNvCxnSpPr>
            <a:cxnSpLocks/>
            <a:stCxn id="137" idx="4"/>
          </p:cNvCxnSpPr>
          <p:nvPr/>
        </p:nvCxnSpPr>
        <p:spPr>
          <a:xfrm>
            <a:off x="1995065" y="6157912"/>
            <a:ext cx="0" cy="265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화살표 연결선 159">
            <a:extLst>
              <a:ext uri="{FF2B5EF4-FFF2-40B4-BE49-F238E27FC236}">
                <a16:creationId xmlns:a16="http://schemas.microsoft.com/office/drawing/2014/main" id="{9BFBBE18-7E09-4BE6-8150-E1CCC28FCB6D}"/>
              </a:ext>
            </a:extLst>
          </p:cNvPr>
          <p:cNvCxnSpPr>
            <a:cxnSpLocks/>
            <a:stCxn id="137" idx="4"/>
          </p:cNvCxnSpPr>
          <p:nvPr/>
        </p:nvCxnSpPr>
        <p:spPr>
          <a:xfrm>
            <a:off x="1995065" y="6157912"/>
            <a:ext cx="275913" cy="265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직선 화살표 연결선 163">
            <a:extLst>
              <a:ext uri="{FF2B5EF4-FFF2-40B4-BE49-F238E27FC236}">
                <a16:creationId xmlns:a16="http://schemas.microsoft.com/office/drawing/2014/main" id="{DC00B907-D3FB-FEAA-BB35-725FD6F04A9A}"/>
              </a:ext>
            </a:extLst>
          </p:cNvPr>
          <p:cNvCxnSpPr>
            <a:cxnSpLocks/>
            <a:stCxn id="142" idx="4"/>
          </p:cNvCxnSpPr>
          <p:nvPr/>
        </p:nvCxnSpPr>
        <p:spPr>
          <a:xfrm>
            <a:off x="2725144" y="6157912"/>
            <a:ext cx="0" cy="265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화살표 연결선 166">
            <a:extLst>
              <a:ext uri="{FF2B5EF4-FFF2-40B4-BE49-F238E27FC236}">
                <a16:creationId xmlns:a16="http://schemas.microsoft.com/office/drawing/2014/main" id="{B37A06ED-C15E-49D8-446E-FD8BE9E9D14A}"/>
              </a:ext>
            </a:extLst>
          </p:cNvPr>
          <p:cNvCxnSpPr>
            <a:cxnSpLocks/>
            <a:stCxn id="147" idx="4"/>
          </p:cNvCxnSpPr>
          <p:nvPr/>
        </p:nvCxnSpPr>
        <p:spPr>
          <a:xfrm flipH="1">
            <a:off x="3648672" y="6157912"/>
            <a:ext cx="215781" cy="265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화살표 연결선 169">
            <a:extLst>
              <a:ext uri="{FF2B5EF4-FFF2-40B4-BE49-F238E27FC236}">
                <a16:creationId xmlns:a16="http://schemas.microsoft.com/office/drawing/2014/main" id="{29EC35AC-EEF8-6AC1-03C2-EBE39F58BF3E}"/>
              </a:ext>
            </a:extLst>
          </p:cNvPr>
          <p:cNvCxnSpPr>
            <a:cxnSpLocks/>
            <a:stCxn id="147" idx="4"/>
          </p:cNvCxnSpPr>
          <p:nvPr/>
        </p:nvCxnSpPr>
        <p:spPr>
          <a:xfrm>
            <a:off x="3864453" y="6157912"/>
            <a:ext cx="215781" cy="265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타원 175">
            <a:extLst>
              <a:ext uri="{FF2B5EF4-FFF2-40B4-BE49-F238E27FC236}">
                <a16:creationId xmlns:a16="http://schemas.microsoft.com/office/drawing/2014/main" id="{9EC93732-184F-89D9-E30B-36A4D799743D}"/>
              </a:ext>
            </a:extLst>
          </p:cNvPr>
          <p:cNvSpPr/>
          <p:nvPr/>
        </p:nvSpPr>
        <p:spPr>
          <a:xfrm>
            <a:off x="2133021" y="6598829"/>
            <a:ext cx="122646" cy="1226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7" name="타원 176">
            <a:extLst>
              <a:ext uri="{FF2B5EF4-FFF2-40B4-BE49-F238E27FC236}">
                <a16:creationId xmlns:a16="http://schemas.microsoft.com/office/drawing/2014/main" id="{52A48A6D-3D8F-E5D2-E392-1E5D25B03209}"/>
              </a:ext>
            </a:extLst>
          </p:cNvPr>
          <p:cNvSpPr/>
          <p:nvPr/>
        </p:nvSpPr>
        <p:spPr>
          <a:xfrm>
            <a:off x="2424486" y="6598829"/>
            <a:ext cx="122646" cy="1226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8" name="타원 177">
            <a:extLst>
              <a:ext uri="{FF2B5EF4-FFF2-40B4-BE49-F238E27FC236}">
                <a16:creationId xmlns:a16="http://schemas.microsoft.com/office/drawing/2014/main" id="{3BE7009A-687F-910A-B323-22BD3A7A8138}"/>
              </a:ext>
            </a:extLst>
          </p:cNvPr>
          <p:cNvSpPr/>
          <p:nvPr/>
        </p:nvSpPr>
        <p:spPr>
          <a:xfrm>
            <a:off x="2721666" y="6598829"/>
            <a:ext cx="122646" cy="1226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9" name="삼각형 14">
            <a:extLst>
              <a:ext uri="{FF2B5EF4-FFF2-40B4-BE49-F238E27FC236}">
                <a16:creationId xmlns:a16="http://schemas.microsoft.com/office/drawing/2014/main" id="{8332120E-59AF-A578-78EF-FA38D59BE29E}"/>
              </a:ext>
            </a:extLst>
          </p:cNvPr>
          <p:cNvSpPr/>
          <p:nvPr/>
        </p:nvSpPr>
        <p:spPr>
          <a:xfrm>
            <a:off x="4282757" y="4026961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EB3D741-B365-DE8A-82A3-87C19342CBBA}"/>
              </a:ext>
            </a:extLst>
          </p:cNvPr>
          <p:cNvSpPr txBox="1"/>
          <p:nvPr/>
        </p:nvSpPr>
        <p:spPr>
          <a:xfrm>
            <a:off x="4303393" y="4221077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“item”</a:t>
            </a:r>
            <a:endParaRPr lang="ko-Kore-KR" altLang="en-US" dirty="0"/>
          </a:p>
        </p:txBody>
      </p:sp>
      <p:sp>
        <p:nvSpPr>
          <p:cNvPr id="181" name="타원 180">
            <a:extLst>
              <a:ext uri="{FF2B5EF4-FFF2-40B4-BE49-F238E27FC236}">
                <a16:creationId xmlns:a16="http://schemas.microsoft.com/office/drawing/2014/main" id="{D22111EC-17CD-39F2-D4D0-FB2C26B72CFE}"/>
              </a:ext>
            </a:extLst>
          </p:cNvPr>
          <p:cNvSpPr/>
          <p:nvPr/>
        </p:nvSpPr>
        <p:spPr>
          <a:xfrm>
            <a:off x="5617880" y="3061201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82" name="직선 화살표 연결선 181">
            <a:extLst>
              <a:ext uri="{FF2B5EF4-FFF2-40B4-BE49-F238E27FC236}">
                <a16:creationId xmlns:a16="http://schemas.microsoft.com/office/drawing/2014/main" id="{2905D6F4-68CF-76F8-405B-EAD0DF6E9650}"/>
              </a:ext>
            </a:extLst>
          </p:cNvPr>
          <p:cNvCxnSpPr>
            <a:cxnSpLocks/>
            <a:stCxn id="181" idx="4"/>
            <a:endCxn id="179" idx="0"/>
          </p:cNvCxnSpPr>
          <p:nvPr/>
        </p:nvCxnSpPr>
        <p:spPr>
          <a:xfrm flipH="1">
            <a:off x="4651057" y="3596189"/>
            <a:ext cx="1234317" cy="430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1B05F522-6BBA-3FCE-BFB1-D73A19C5788C}"/>
              </a:ext>
            </a:extLst>
          </p:cNvPr>
          <p:cNvSpPr txBox="1"/>
          <p:nvPr/>
        </p:nvSpPr>
        <p:spPr>
          <a:xfrm>
            <a:off x="4651057" y="3665020"/>
            <a:ext cx="43655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endParaRPr lang="ko-Kore-KR" altLang="en-US" dirty="0"/>
          </a:p>
        </p:txBody>
      </p:sp>
      <p:sp>
        <p:nvSpPr>
          <p:cNvPr id="184" name="삼각형 26">
            <a:extLst>
              <a:ext uri="{FF2B5EF4-FFF2-40B4-BE49-F238E27FC236}">
                <a16:creationId xmlns:a16="http://schemas.microsoft.com/office/drawing/2014/main" id="{D0FD407A-8406-FB13-7EAC-2AB5006C3E5B}"/>
              </a:ext>
            </a:extLst>
          </p:cNvPr>
          <p:cNvSpPr/>
          <p:nvPr/>
        </p:nvSpPr>
        <p:spPr>
          <a:xfrm>
            <a:off x="5125588" y="4026961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2A98D712-EAD9-E90A-D6B8-C3F113D454AF}"/>
              </a:ext>
            </a:extLst>
          </p:cNvPr>
          <p:cNvSpPr txBox="1"/>
          <p:nvPr/>
        </p:nvSpPr>
        <p:spPr>
          <a:xfrm>
            <a:off x="5146224" y="4215261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“Q732”</a:t>
            </a:r>
            <a:endParaRPr lang="ko-Kore-KR" altLang="en-US" dirty="0"/>
          </a:p>
        </p:txBody>
      </p:sp>
      <p:cxnSp>
        <p:nvCxnSpPr>
          <p:cNvPr id="186" name="직선 화살표 연결선 185">
            <a:extLst>
              <a:ext uri="{FF2B5EF4-FFF2-40B4-BE49-F238E27FC236}">
                <a16:creationId xmlns:a16="http://schemas.microsoft.com/office/drawing/2014/main" id="{8D8380BF-D11E-8154-ABA9-F4FEC25FCE00}"/>
              </a:ext>
            </a:extLst>
          </p:cNvPr>
          <p:cNvCxnSpPr>
            <a:cxnSpLocks/>
            <a:stCxn id="181" idx="4"/>
            <a:endCxn id="184" idx="0"/>
          </p:cNvCxnSpPr>
          <p:nvPr/>
        </p:nvCxnSpPr>
        <p:spPr>
          <a:xfrm flipH="1">
            <a:off x="5493888" y="3596189"/>
            <a:ext cx="391486" cy="430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2991D6B3-8130-DCE2-BF73-F7AF7110DF95}"/>
              </a:ext>
            </a:extLst>
          </p:cNvPr>
          <p:cNvSpPr txBox="1"/>
          <p:nvPr/>
        </p:nvSpPr>
        <p:spPr>
          <a:xfrm>
            <a:off x="5125588" y="3757110"/>
            <a:ext cx="64921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ko-Kore-KR" altLang="en-US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8C238C8-CA84-A2E1-393C-2E05114327EA}"/>
              </a:ext>
            </a:extLst>
          </p:cNvPr>
          <p:cNvSpPr txBox="1"/>
          <p:nvPr/>
        </p:nvSpPr>
        <p:spPr>
          <a:xfrm>
            <a:off x="6274572" y="3686533"/>
            <a:ext cx="74103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aliases</a:t>
            </a:r>
            <a:endParaRPr lang="ko-Kore-KR" altLang="en-US" dirty="0"/>
          </a:p>
        </p:txBody>
      </p:sp>
      <p:cxnSp>
        <p:nvCxnSpPr>
          <p:cNvPr id="189" name="직선 화살표 연결선 188">
            <a:extLst>
              <a:ext uri="{FF2B5EF4-FFF2-40B4-BE49-F238E27FC236}">
                <a16:creationId xmlns:a16="http://schemas.microsoft.com/office/drawing/2014/main" id="{FE656463-8747-EB3E-82C6-7FBD29036210}"/>
              </a:ext>
            </a:extLst>
          </p:cNvPr>
          <p:cNvCxnSpPr>
            <a:cxnSpLocks/>
            <a:stCxn id="181" idx="4"/>
            <a:endCxn id="190" idx="0"/>
          </p:cNvCxnSpPr>
          <p:nvPr/>
        </p:nvCxnSpPr>
        <p:spPr>
          <a:xfrm>
            <a:off x="5885374" y="3596189"/>
            <a:ext cx="451345" cy="3787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타원 189">
            <a:extLst>
              <a:ext uri="{FF2B5EF4-FFF2-40B4-BE49-F238E27FC236}">
                <a16:creationId xmlns:a16="http://schemas.microsoft.com/office/drawing/2014/main" id="{20641F58-BBB3-AE59-212B-D18AF3501412}"/>
              </a:ext>
            </a:extLst>
          </p:cNvPr>
          <p:cNvSpPr/>
          <p:nvPr/>
        </p:nvSpPr>
        <p:spPr>
          <a:xfrm>
            <a:off x="6069225" y="3974911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91" name="직사각형 190">
            <a:extLst>
              <a:ext uri="{FF2B5EF4-FFF2-40B4-BE49-F238E27FC236}">
                <a16:creationId xmlns:a16="http://schemas.microsoft.com/office/drawing/2014/main" id="{FB439B4A-1A21-BCA7-3981-56A0388BC500}"/>
              </a:ext>
            </a:extLst>
          </p:cNvPr>
          <p:cNvSpPr/>
          <p:nvPr/>
        </p:nvSpPr>
        <p:spPr>
          <a:xfrm>
            <a:off x="6097142" y="4948535"/>
            <a:ext cx="479153" cy="4791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3" name="직선 화살표 연결선 192">
            <a:extLst>
              <a:ext uri="{FF2B5EF4-FFF2-40B4-BE49-F238E27FC236}">
                <a16:creationId xmlns:a16="http://schemas.microsoft.com/office/drawing/2014/main" id="{4A95C15C-D8A9-EF7F-711C-984E295D29CB}"/>
              </a:ext>
            </a:extLst>
          </p:cNvPr>
          <p:cNvCxnSpPr>
            <a:cxnSpLocks/>
            <a:stCxn id="190" idx="4"/>
            <a:endCxn id="191" idx="0"/>
          </p:cNvCxnSpPr>
          <p:nvPr/>
        </p:nvCxnSpPr>
        <p:spPr>
          <a:xfrm>
            <a:off x="6336719" y="4509899"/>
            <a:ext cx="0" cy="4386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6B4DACC0-E4B6-EE26-D4A5-C6052820586B}"/>
              </a:ext>
            </a:extLst>
          </p:cNvPr>
          <p:cNvSpPr txBox="1"/>
          <p:nvPr/>
        </p:nvSpPr>
        <p:spPr>
          <a:xfrm>
            <a:off x="5805942" y="4574355"/>
            <a:ext cx="64921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Ru</a:t>
            </a:r>
            <a:endParaRPr lang="ko-Kore-KR" altLang="en-US" dirty="0"/>
          </a:p>
        </p:txBody>
      </p:sp>
      <p:cxnSp>
        <p:nvCxnSpPr>
          <p:cNvPr id="197" name="직선 화살표 연결선 196">
            <a:extLst>
              <a:ext uri="{FF2B5EF4-FFF2-40B4-BE49-F238E27FC236}">
                <a16:creationId xmlns:a16="http://schemas.microsoft.com/office/drawing/2014/main" id="{FCB71D28-5552-DB1F-D126-BDAAEB417B3A}"/>
              </a:ext>
            </a:extLst>
          </p:cNvPr>
          <p:cNvCxnSpPr>
            <a:cxnSpLocks/>
            <a:stCxn id="191" idx="2"/>
            <a:endCxn id="198" idx="0"/>
          </p:cNvCxnSpPr>
          <p:nvPr/>
        </p:nvCxnSpPr>
        <p:spPr>
          <a:xfrm>
            <a:off x="6336719" y="5427688"/>
            <a:ext cx="0" cy="1952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타원 197">
            <a:extLst>
              <a:ext uri="{FF2B5EF4-FFF2-40B4-BE49-F238E27FC236}">
                <a16:creationId xmlns:a16="http://schemas.microsoft.com/office/drawing/2014/main" id="{4DECC295-698E-A102-1478-8A1766A94B17}"/>
              </a:ext>
            </a:extLst>
          </p:cNvPr>
          <p:cNvSpPr/>
          <p:nvPr/>
        </p:nvSpPr>
        <p:spPr>
          <a:xfrm>
            <a:off x="6069225" y="5622924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203" name="직선 화살표 연결선 202">
            <a:extLst>
              <a:ext uri="{FF2B5EF4-FFF2-40B4-BE49-F238E27FC236}">
                <a16:creationId xmlns:a16="http://schemas.microsoft.com/office/drawing/2014/main" id="{7B3D121C-9CAB-B6E6-49F1-EAD6DA6C8C76}"/>
              </a:ext>
            </a:extLst>
          </p:cNvPr>
          <p:cNvCxnSpPr>
            <a:cxnSpLocks/>
            <a:stCxn id="198" idx="4"/>
          </p:cNvCxnSpPr>
          <p:nvPr/>
        </p:nvCxnSpPr>
        <p:spPr>
          <a:xfrm flipH="1">
            <a:off x="6069225" y="6157912"/>
            <a:ext cx="267494" cy="265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직선 화살표 연결선 204">
            <a:extLst>
              <a:ext uri="{FF2B5EF4-FFF2-40B4-BE49-F238E27FC236}">
                <a16:creationId xmlns:a16="http://schemas.microsoft.com/office/drawing/2014/main" id="{46F4DFDB-877F-6ACB-5491-B0B51AE560A0}"/>
              </a:ext>
            </a:extLst>
          </p:cNvPr>
          <p:cNvCxnSpPr>
            <a:cxnSpLocks/>
            <a:stCxn id="198" idx="4"/>
          </p:cNvCxnSpPr>
          <p:nvPr/>
        </p:nvCxnSpPr>
        <p:spPr>
          <a:xfrm>
            <a:off x="6336719" y="6157912"/>
            <a:ext cx="275913" cy="265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타원 208">
            <a:extLst>
              <a:ext uri="{FF2B5EF4-FFF2-40B4-BE49-F238E27FC236}">
                <a16:creationId xmlns:a16="http://schemas.microsoft.com/office/drawing/2014/main" id="{82C92C72-CADA-AA80-35FE-EC207886567E}"/>
              </a:ext>
            </a:extLst>
          </p:cNvPr>
          <p:cNvSpPr/>
          <p:nvPr/>
        </p:nvSpPr>
        <p:spPr>
          <a:xfrm>
            <a:off x="6007902" y="6598829"/>
            <a:ext cx="122646" cy="1226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0" name="타원 209">
            <a:extLst>
              <a:ext uri="{FF2B5EF4-FFF2-40B4-BE49-F238E27FC236}">
                <a16:creationId xmlns:a16="http://schemas.microsoft.com/office/drawing/2014/main" id="{52052F1D-C878-5CC8-7BDF-FB17177B8865}"/>
              </a:ext>
            </a:extLst>
          </p:cNvPr>
          <p:cNvSpPr/>
          <p:nvPr/>
        </p:nvSpPr>
        <p:spPr>
          <a:xfrm>
            <a:off x="6299367" y="6598829"/>
            <a:ext cx="122646" cy="1226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1" name="타원 210">
            <a:extLst>
              <a:ext uri="{FF2B5EF4-FFF2-40B4-BE49-F238E27FC236}">
                <a16:creationId xmlns:a16="http://schemas.microsoft.com/office/drawing/2014/main" id="{A40A1D96-7C6F-2396-4EAD-DEDE7A5D3235}"/>
              </a:ext>
            </a:extLst>
          </p:cNvPr>
          <p:cNvSpPr/>
          <p:nvPr/>
        </p:nvSpPr>
        <p:spPr>
          <a:xfrm>
            <a:off x="6596547" y="6598829"/>
            <a:ext cx="122646" cy="1226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6" name="삼각형 14">
            <a:extLst>
              <a:ext uri="{FF2B5EF4-FFF2-40B4-BE49-F238E27FC236}">
                <a16:creationId xmlns:a16="http://schemas.microsoft.com/office/drawing/2014/main" id="{1E7C1CC1-24E5-6CDC-04DE-D1A64F46F57D}"/>
              </a:ext>
            </a:extLst>
          </p:cNvPr>
          <p:cNvSpPr/>
          <p:nvPr/>
        </p:nvSpPr>
        <p:spPr>
          <a:xfrm>
            <a:off x="8522862" y="4026961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60669484-4311-9078-6690-C51150EE881C}"/>
              </a:ext>
            </a:extLst>
          </p:cNvPr>
          <p:cNvSpPr txBox="1"/>
          <p:nvPr/>
        </p:nvSpPr>
        <p:spPr>
          <a:xfrm>
            <a:off x="8543498" y="4221077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“item”</a:t>
            </a:r>
            <a:endParaRPr lang="ko-Kore-KR" altLang="en-US" dirty="0"/>
          </a:p>
        </p:txBody>
      </p:sp>
      <p:sp>
        <p:nvSpPr>
          <p:cNvPr id="238" name="타원 237">
            <a:extLst>
              <a:ext uri="{FF2B5EF4-FFF2-40B4-BE49-F238E27FC236}">
                <a16:creationId xmlns:a16="http://schemas.microsoft.com/office/drawing/2014/main" id="{CDBB35EC-06A0-EBB4-DA44-97F539BCA584}"/>
              </a:ext>
            </a:extLst>
          </p:cNvPr>
          <p:cNvSpPr/>
          <p:nvPr/>
        </p:nvSpPr>
        <p:spPr>
          <a:xfrm>
            <a:off x="9857985" y="3061201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239" name="직선 화살표 연결선 238">
            <a:extLst>
              <a:ext uri="{FF2B5EF4-FFF2-40B4-BE49-F238E27FC236}">
                <a16:creationId xmlns:a16="http://schemas.microsoft.com/office/drawing/2014/main" id="{874AD5BB-DCA9-9616-38A9-5D1FDE40EDC4}"/>
              </a:ext>
            </a:extLst>
          </p:cNvPr>
          <p:cNvCxnSpPr>
            <a:cxnSpLocks/>
            <a:stCxn id="238" idx="4"/>
            <a:endCxn id="236" idx="0"/>
          </p:cNvCxnSpPr>
          <p:nvPr/>
        </p:nvCxnSpPr>
        <p:spPr>
          <a:xfrm flipH="1">
            <a:off x="8891162" y="3596189"/>
            <a:ext cx="1234317" cy="430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Box 239">
            <a:extLst>
              <a:ext uri="{FF2B5EF4-FFF2-40B4-BE49-F238E27FC236}">
                <a16:creationId xmlns:a16="http://schemas.microsoft.com/office/drawing/2014/main" id="{F137D1B4-EDC4-E857-C9DF-D56513EAB59F}"/>
              </a:ext>
            </a:extLst>
          </p:cNvPr>
          <p:cNvSpPr txBox="1"/>
          <p:nvPr/>
        </p:nvSpPr>
        <p:spPr>
          <a:xfrm>
            <a:off x="8891162" y="3665020"/>
            <a:ext cx="43655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endParaRPr lang="ko-Kore-KR" altLang="en-US" dirty="0"/>
          </a:p>
        </p:txBody>
      </p:sp>
      <p:sp>
        <p:nvSpPr>
          <p:cNvPr id="241" name="삼각형 26">
            <a:extLst>
              <a:ext uri="{FF2B5EF4-FFF2-40B4-BE49-F238E27FC236}">
                <a16:creationId xmlns:a16="http://schemas.microsoft.com/office/drawing/2014/main" id="{5FBC8514-6108-377D-208B-98B892794254}"/>
              </a:ext>
            </a:extLst>
          </p:cNvPr>
          <p:cNvSpPr/>
          <p:nvPr/>
        </p:nvSpPr>
        <p:spPr>
          <a:xfrm>
            <a:off x="9365693" y="4026961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DFFB6AEC-AB48-F40C-135C-910E4FE4E6B2}"/>
              </a:ext>
            </a:extLst>
          </p:cNvPr>
          <p:cNvSpPr txBox="1"/>
          <p:nvPr/>
        </p:nvSpPr>
        <p:spPr>
          <a:xfrm>
            <a:off x="9386329" y="4215261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“Q117”</a:t>
            </a:r>
            <a:endParaRPr lang="ko-Kore-KR" altLang="en-US" dirty="0"/>
          </a:p>
        </p:txBody>
      </p:sp>
      <p:cxnSp>
        <p:nvCxnSpPr>
          <p:cNvPr id="243" name="직선 화살표 연결선 242">
            <a:extLst>
              <a:ext uri="{FF2B5EF4-FFF2-40B4-BE49-F238E27FC236}">
                <a16:creationId xmlns:a16="http://schemas.microsoft.com/office/drawing/2014/main" id="{572EADFF-9E91-6D20-BFA0-3F7DB495832C}"/>
              </a:ext>
            </a:extLst>
          </p:cNvPr>
          <p:cNvCxnSpPr>
            <a:cxnSpLocks/>
            <a:stCxn id="238" idx="4"/>
            <a:endCxn id="241" idx="0"/>
          </p:cNvCxnSpPr>
          <p:nvPr/>
        </p:nvCxnSpPr>
        <p:spPr>
          <a:xfrm flipH="1">
            <a:off x="9733993" y="3596189"/>
            <a:ext cx="391486" cy="430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id="{38014C16-CDD5-FCAA-E874-8DB5CCC798F7}"/>
              </a:ext>
            </a:extLst>
          </p:cNvPr>
          <p:cNvSpPr txBox="1"/>
          <p:nvPr/>
        </p:nvSpPr>
        <p:spPr>
          <a:xfrm>
            <a:off x="9365693" y="3757110"/>
            <a:ext cx="64921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ko-Kore-KR" altLang="en-US" dirty="0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ED9983E8-59FA-AABF-AE96-50DA9B374085}"/>
              </a:ext>
            </a:extLst>
          </p:cNvPr>
          <p:cNvSpPr txBox="1"/>
          <p:nvPr/>
        </p:nvSpPr>
        <p:spPr>
          <a:xfrm>
            <a:off x="10113280" y="3686533"/>
            <a:ext cx="64921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claims</a:t>
            </a:r>
            <a:endParaRPr lang="ko-Kore-KR" altLang="en-US" dirty="0"/>
          </a:p>
        </p:txBody>
      </p:sp>
      <p:cxnSp>
        <p:nvCxnSpPr>
          <p:cNvPr id="246" name="직선 화살표 연결선 245">
            <a:extLst>
              <a:ext uri="{FF2B5EF4-FFF2-40B4-BE49-F238E27FC236}">
                <a16:creationId xmlns:a16="http://schemas.microsoft.com/office/drawing/2014/main" id="{605D7E22-4071-A7AB-7700-9688E086A177}"/>
              </a:ext>
            </a:extLst>
          </p:cNvPr>
          <p:cNvCxnSpPr>
            <a:cxnSpLocks/>
            <a:stCxn id="238" idx="4"/>
            <a:endCxn id="247" idx="0"/>
          </p:cNvCxnSpPr>
          <p:nvPr/>
        </p:nvCxnSpPr>
        <p:spPr>
          <a:xfrm>
            <a:off x="10125479" y="3596189"/>
            <a:ext cx="451345" cy="3787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타원 246">
            <a:extLst>
              <a:ext uri="{FF2B5EF4-FFF2-40B4-BE49-F238E27FC236}">
                <a16:creationId xmlns:a16="http://schemas.microsoft.com/office/drawing/2014/main" id="{449F13FA-9789-CF3D-02AD-5E2DBCD79C85}"/>
              </a:ext>
            </a:extLst>
          </p:cNvPr>
          <p:cNvSpPr/>
          <p:nvPr/>
        </p:nvSpPr>
        <p:spPr>
          <a:xfrm>
            <a:off x="10309330" y="3974911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48" name="직사각형 247">
            <a:extLst>
              <a:ext uri="{FF2B5EF4-FFF2-40B4-BE49-F238E27FC236}">
                <a16:creationId xmlns:a16="http://schemas.microsoft.com/office/drawing/2014/main" id="{10FAB05B-DE57-23DA-BD1E-FD67D235BF79}"/>
              </a:ext>
            </a:extLst>
          </p:cNvPr>
          <p:cNvSpPr/>
          <p:nvPr/>
        </p:nvSpPr>
        <p:spPr>
          <a:xfrm>
            <a:off x="8917466" y="4948535"/>
            <a:ext cx="479153" cy="4791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9" name="직사각형 248">
            <a:extLst>
              <a:ext uri="{FF2B5EF4-FFF2-40B4-BE49-F238E27FC236}">
                <a16:creationId xmlns:a16="http://schemas.microsoft.com/office/drawing/2014/main" id="{F144988E-E07F-9B33-B7CB-65D81FC5F3FA}"/>
              </a:ext>
            </a:extLst>
          </p:cNvPr>
          <p:cNvSpPr/>
          <p:nvPr/>
        </p:nvSpPr>
        <p:spPr>
          <a:xfrm>
            <a:off x="10095168" y="4948535"/>
            <a:ext cx="479153" cy="4791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50" name="직선 화살표 연결선 249">
            <a:extLst>
              <a:ext uri="{FF2B5EF4-FFF2-40B4-BE49-F238E27FC236}">
                <a16:creationId xmlns:a16="http://schemas.microsoft.com/office/drawing/2014/main" id="{C4207D49-344A-6583-AE3A-4FC07A2C9642}"/>
              </a:ext>
            </a:extLst>
          </p:cNvPr>
          <p:cNvCxnSpPr>
            <a:cxnSpLocks/>
            <a:stCxn id="247" idx="4"/>
            <a:endCxn id="248" idx="0"/>
          </p:cNvCxnSpPr>
          <p:nvPr/>
        </p:nvCxnSpPr>
        <p:spPr>
          <a:xfrm flipH="1">
            <a:off x="9157043" y="4509899"/>
            <a:ext cx="1419781" cy="4386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92E54F59-E176-D5CD-C056-FE2725E533AB}"/>
              </a:ext>
            </a:extLst>
          </p:cNvPr>
          <p:cNvSpPr txBox="1"/>
          <p:nvPr/>
        </p:nvSpPr>
        <p:spPr>
          <a:xfrm>
            <a:off x="9148814" y="4574355"/>
            <a:ext cx="64921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P31</a:t>
            </a:r>
            <a:endParaRPr lang="ko-Kore-KR" altLang="en-US" dirty="0"/>
          </a:p>
        </p:txBody>
      </p:sp>
      <p:cxnSp>
        <p:nvCxnSpPr>
          <p:cNvPr id="252" name="직선 화살표 연결선 251">
            <a:extLst>
              <a:ext uri="{FF2B5EF4-FFF2-40B4-BE49-F238E27FC236}">
                <a16:creationId xmlns:a16="http://schemas.microsoft.com/office/drawing/2014/main" id="{BAA6F22E-8313-08EC-A6DC-25582386418B}"/>
              </a:ext>
            </a:extLst>
          </p:cNvPr>
          <p:cNvCxnSpPr>
            <a:cxnSpLocks/>
            <a:stCxn id="247" idx="4"/>
            <a:endCxn id="249" idx="0"/>
          </p:cNvCxnSpPr>
          <p:nvPr/>
        </p:nvCxnSpPr>
        <p:spPr>
          <a:xfrm flipH="1">
            <a:off x="10334745" y="4509899"/>
            <a:ext cx="242079" cy="4386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id="{832F1D11-3E9F-D176-BF7E-F58E1A806906}"/>
              </a:ext>
            </a:extLst>
          </p:cNvPr>
          <p:cNvSpPr txBox="1"/>
          <p:nvPr/>
        </p:nvSpPr>
        <p:spPr>
          <a:xfrm>
            <a:off x="9852084" y="4676002"/>
            <a:ext cx="64921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P361</a:t>
            </a:r>
            <a:endParaRPr lang="ko-Kore-KR" altLang="en-US" dirty="0"/>
          </a:p>
        </p:txBody>
      </p:sp>
      <p:cxnSp>
        <p:nvCxnSpPr>
          <p:cNvPr id="254" name="직선 화살표 연결선 253">
            <a:extLst>
              <a:ext uri="{FF2B5EF4-FFF2-40B4-BE49-F238E27FC236}">
                <a16:creationId xmlns:a16="http://schemas.microsoft.com/office/drawing/2014/main" id="{88B7D5D0-0494-747D-5F35-2A60BC6DD6D4}"/>
              </a:ext>
            </a:extLst>
          </p:cNvPr>
          <p:cNvCxnSpPr>
            <a:cxnSpLocks/>
            <a:stCxn id="248" idx="2"/>
            <a:endCxn id="255" idx="0"/>
          </p:cNvCxnSpPr>
          <p:nvPr/>
        </p:nvCxnSpPr>
        <p:spPr>
          <a:xfrm flipH="1">
            <a:off x="8805695" y="5427688"/>
            <a:ext cx="351348" cy="1952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타원 254">
            <a:extLst>
              <a:ext uri="{FF2B5EF4-FFF2-40B4-BE49-F238E27FC236}">
                <a16:creationId xmlns:a16="http://schemas.microsoft.com/office/drawing/2014/main" id="{8A542283-25E7-73BC-BD6F-9D32963A1BBB}"/>
              </a:ext>
            </a:extLst>
          </p:cNvPr>
          <p:cNvSpPr/>
          <p:nvPr/>
        </p:nvSpPr>
        <p:spPr>
          <a:xfrm>
            <a:off x="8538201" y="5622924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56" name="타원 255">
            <a:extLst>
              <a:ext uri="{FF2B5EF4-FFF2-40B4-BE49-F238E27FC236}">
                <a16:creationId xmlns:a16="http://schemas.microsoft.com/office/drawing/2014/main" id="{BB725119-7501-3773-1F79-439741EE4BB3}"/>
              </a:ext>
            </a:extLst>
          </p:cNvPr>
          <p:cNvSpPr/>
          <p:nvPr/>
        </p:nvSpPr>
        <p:spPr>
          <a:xfrm>
            <a:off x="9268280" y="5622924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257" name="직선 화살표 연결선 256">
            <a:extLst>
              <a:ext uri="{FF2B5EF4-FFF2-40B4-BE49-F238E27FC236}">
                <a16:creationId xmlns:a16="http://schemas.microsoft.com/office/drawing/2014/main" id="{5788722B-8E19-924C-870C-C1223F9A96CC}"/>
              </a:ext>
            </a:extLst>
          </p:cNvPr>
          <p:cNvCxnSpPr>
            <a:cxnSpLocks/>
            <a:stCxn id="248" idx="2"/>
            <a:endCxn id="256" idx="0"/>
          </p:cNvCxnSpPr>
          <p:nvPr/>
        </p:nvCxnSpPr>
        <p:spPr>
          <a:xfrm>
            <a:off x="9157043" y="5427688"/>
            <a:ext cx="378731" cy="1952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타원 257">
            <a:extLst>
              <a:ext uri="{FF2B5EF4-FFF2-40B4-BE49-F238E27FC236}">
                <a16:creationId xmlns:a16="http://schemas.microsoft.com/office/drawing/2014/main" id="{02A57D71-81F2-16F2-1291-CC29C19BBF1F}"/>
              </a:ext>
            </a:extLst>
          </p:cNvPr>
          <p:cNvSpPr/>
          <p:nvPr/>
        </p:nvSpPr>
        <p:spPr>
          <a:xfrm>
            <a:off x="10067250" y="5622924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259" name="직선 화살표 연결선 258">
            <a:extLst>
              <a:ext uri="{FF2B5EF4-FFF2-40B4-BE49-F238E27FC236}">
                <a16:creationId xmlns:a16="http://schemas.microsoft.com/office/drawing/2014/main" id="{9099DDC8-CB10-A2E0-1506-7F593D6255CC}"/>
              </a:ext>
            </a:extLst>
          </p:cNvPr>
          <p:cNvCxnSpPr>
            <a:cxnSpLocks/>
            <a:stCxn id="249" idx="2"/>
            <a:endCxn id="258" idx="0"/>
          </p:cNvCxnSpPr>
          <p:nvPr/>
        </p:nvCxnSpPr>
        <p:spPr>
          <a:xfrm flipH="1">
            <a:off x="10334744" y="5427688"/>
            <a:ext cx="1" cy="1952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직선 화살표 연결선 259">
            <a:extLst>
              <a:ext uri="{FF2B5EF4-FFF2-40B4-BE49-F238E27FC236}">
                <a16:creationId xmlns:a16="http://schemas.microsoft.com/office/drawing/2014/main" id="{B3F240E1-3147-43A2-28EB-60F4EE21EC73}"/>
              </a:ext>
            </a:extLst>
          </p:cNvPr>
          <p:cNvCxnSpPr>
            <a:cxnSpLocks/>
            <a:stCxn id="255" idx="4"/>
          </p:cNvCxnSpPr>
          <p:nvPr/>
        </p:nvCxnSpPr>
        <p:spPr>
          <a:xfrm flipH="1">
            <a:off x="8538201" y="6157912"/>
            <a:ext cx="267494" cy="265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직선 화살표 연결선 261">
            <a:extLst>
              <a:ext uri="{FF2B5EF4-FFF2-40B4-BE49-F238E27FC236}">
                <a16:creationId xmlns:a16="http://schemas.microsoft.com/office/drawing/2014/main" id="{20E80B0C-A06C-978B-6DBE-D452C894AA74}"/>
              </a:ext>
            </a:extLst>
          </p:cNvPr>
          <p:cNvCxnSpPr>
            <a:cxnSpLocks/>
            <a:stCxn id="255" idx="4"/>
          </p:cNvCxnSpPr>
          <p:nvPr/>
        </p:nvCxnSpPr>
        <p:spPr>
          <a:xfrm>
            <a:off x="8805695" y="6157912"/>
            <a:ext cx="275913" cy="265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직선 화살표 연결선 262">
            <a:extLst>
              <a:ext uri="{FF2B5EF4-FFF2-40B4-BE49-F238E27FC236}">
                <a16:creationId xmlns:a16="http://schemas.microsoft.com/office/drawing/2014/main" id="{C92CED09-4F30-BAF6-A342-D2C58DAFDAD9}"/>
              </a:ext>
            </a:extLst>
          </p:cNvPr>
          <p:cNvCxnSpPr>
            <a:cxnSpLocks/>
            <a:stCxn id="256" idx="4"/>
          </p:cNvCxnSpPr>
          <p:nvPr/>
        </p:nvCxnSpPr>
        <p:spPr>
          <a:xfrm>
            <a:off x="9535774" y="6157912"/>
            <a:ext cx="0" cy="265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id="{DF2E43F4-A6B3-F54B-2E3A-59B21A0E382A}"/>
              </a:ext>
            </a:extLst>
          </p:cNvPr>
          <p:cNvCxnSpPr>
            <a:cxnSpLocks/>
            <a:stCxn id="258" idx="4"/>
          </p:cNvCxnSpPr>
          <p:nvPr/>
        </p:nvCxnSpPr>
        <p:spPr>
          <a:xfrm flipH="1">
            <a:off x="10118963" y="6157912"/>
            <a:ext cx="215781" cy="265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id="{4D8C3FE5-FE3B-E9CC-2D6F-40E8E56D9009}"/>
              </a:ext>
            </a:extLst>
          </p:cNvPr>
          <p:cNvCxnSpPr>
            <a:cxnSpLocks/>
            <a:stCxn id="258" idx="4"/>
          </p:cNvCxnSpPr>
          <p:nvPr/>
        </p:nvCxnSpPr>
        <p:spPr>
          <a:xfrm>
            <a:off x="10334744" y="6157912"/>
            <a:ext cx="215781" cy="265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id="{25665DEF-A39E-3112-A1D3-EB3172423E5E}"/>
              </a:ext>
            </a:extLst>
          </p:cNvPr>
          <p:cNvCxnSpPr>
            <a:cxnSpLocks/>
            <a:stCxn id="238" idx="4"/>
            <a:endCxn id="270" idx="0"/>
          </p:cNvCxnSpPr>
          <p:nvPr/>
        </p:nvCxnSpPr>
        <p:spPr>
          <a:xfrm>
            <a:off x="10125479" y="3596189"/>
            <a:ext cx="1277294" cy="4279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삼각형 26">
            <a:extLst>
              <a:ext uri="{FF2B5EF4-FFF2-40B4-BE49-F238E27FC236}">
                <a16:creationId xmlns:a16="http://schemas.microsoft.com/office/drawing/2014/main" id="{FA486D2B-45A9-8436-D0E7-F0605C0E02F3}"/>
              </a:ext>
            </a:extLst>
          </p:cNvPr>
          <p:cNvSpPr/>
          <p:nvPr/>
        </p:nvSpPr>
        <p:spPr>
          <a:xfrm>
            <a:off x="11034473" y="4024172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BE015941-3C1F-735F-D5DC-7E4006D0D824}"/>
              </a:ext>
            </a:extLst>
          </p:cNvPr>
          <p:cNvSpPr txBox="1"/>
          <p:nvPr/>
        </p:nvSpPr>
        <p:spPr>
          <a:xfrm>
            <a:off x="11055109" y="4215261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“Q117”</a:t>
            </a:r>
            <a:endParaRPr lang="ko-Kore-KR" altLang="en-US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A29C78A8-98AF-1A4C-A8F9-398ABF39BFDA}"/>
              </a:ext>
            </a:extLst>
          </p:cNvPr>
          <p:cNvSpPr txBox="1"/>
          <p:nvPr/>
        </p:nvSpPr>
        <p:spPr>
          <a:xfrm>
            <a:off x="10959100" y="3686533"/>
            <a:ext cx="64921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endParaRPr lang="ko-Kore-KR" altLang="en-US" dirty="0"/>
          </a:p>
        </p:txBody>
      </p:sp>
      <p:sp>
        <p:nvSpPr>
          <p:cNvPr id="276" name="타원 275">
            <a:extLst>
              <a:ext uri="{FF2B5EF4-FFF2-40B4-BE49-F238E27FC236}">
                <a16:creationId xmlns:a16="http://schemas.microsoft.com/office/drawing/2014/main" id="{9980B0D3-2F6C-D3B3-8B01-451A34739AC9}"/>
              </a:ext>
            </a:extLst>
          </p:cNvPr>
          <p:cNvSpPr/>
          <p:nvPr/>
        </p:nvSpPr>
        <p:spPr>
          <a:xfrm>
            <a:off x="7110897" y="4981484"/>
            <a:ext cx="122646" cy="1226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77" name="타원 276">
            <a:extLst>
              <a:ext uri="{FF2B5EF4-FFF2-40B4-BE49-F238E27FC236}">
                <a16:creationId xmlns:a16="http://schemas.microsoft.com/office/drawing/2014/main" id="{C79B40D9-1B73-1D7A-FA2B-37C11CE9375B}"/>
              </a:ext>
            </a:extLst>
          </p:cNvPr>
          <p:cNvSpPr/>
          <p:nvPr/>
        </p:nvSpPr>
        <p:spPr>
          <a:xfrm>
            <a:off x="7402362" y="4981484"/>
            <a:ext cx="122646" cy="1226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78" name="타원 277">
            <a:extLst>
              <a:ext uri="{FF2B5EF4-FFF2-40B4-BE49-F238E27FC236}">
                <a16:creationId xmlns:a16="http://schemas.microsoft.com/office/drawing/2014/main" id="{0EEDF5F3-8CAB-9B45-A7F1-457B38091861}"/>
              </a:ext>
            </a:extLst>
          </p:cNvPr>
          <p:cNvSpPr/>
          <p:nvPr/>
        </p:nvSpPr>
        <p:spPr>
          <a:xfrm>
            <a:off x="7699542" y="4981484"/>
            <a:ext cx="122646" cy="1226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81" name="직사각형 280">
            <a:extLst>
              <a:ext uri="{FF2B5EF4-FFF2-40B4-BE49-F238E27FC236}">
                <a16:creationId xmlns:a16="http://schemas.microsoft.com/office/drawing/2014/main" id="{D4F41753-C50C-DCC9-9C0C-97D9C456759E}"/>
              </a:ext>
            </a:extLst>
          </p:cNvPr>
          <p:cNvSpPr/>
          <p:nvPr/>
        </p:nvSpPr>
        <p:spPr>
          <a:xfrm>
            <a:off x="11106723" y="4948535"/>
            <a:ext cx="479153" cy="4791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2" name="타원 281">
            <a:extLst>
              <a:ext uri="{FF2B5EF4-FFF2-40B4-BE49-F238E27FC236}">
                <a16:creationId xmlns:a16="http://schemas.microsoft.com/office/drawing/2014/main" id="{CC8635C8-520B-F7F6-658A-6E98B94B2949}"/>
              </a:ext>
            </a:extLst>
          </p:cNvPr>
          <p:cNvSpPr/>
          <p:nvPr/>
        </p:nvSpPr>
        <p:spPr>
          <a:xfrm>
            <a:off x="11078805" y="5622924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283" name="직선 화살표 연결선 282">
            <a:extLst>
              <a:ext uri="{FF2B5EF4-FFF2-40B4-BE49-F238E27FC236}">
                <a16:creationId xmlns:a16="http://schemas.microsoft.com/office/drawing/2014/main" id="{CE849607-6252-778E-6A6C-DC34B63E3A95}"/>
              </a:ext>
            </a:extLst>
          </p:cNvPr>
          <p:cNvCxnSpPr>
            <a:cxnSpLocks/>
            <a:stCxn id="281" idx="2"/>
            <a:endCxn id="282" idx="0"/>
          </p:cNvCxnSpPr>
          <p:nvPr/>
        </p:nvCxnSpPr>
        <p:spPr>
          <a:xfrm flipH="1">
            <a:off x="11346299" y="5427688"/>
            <a:ext cx="1" cy="1952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직선 화살표 연결선 283">
            <a:extLst>
              <a:ext uri="{FF2B5EF4-FFF2-40B4-BE49-F238E27FC236}">
                <a16:creationId xmlns:a16="http://schemas.microsoft.com/office/drawing/2014/main" id="{F8DF22E0-C9AC-E976-8A61-64479EDFC3E4}"/>
              </a:ext>
            </a:extLst>
          </p:cNvPr>
          <p:cNvCxnSpPr>
            <a:cxnSpLocks/>
            <a:stCxn id="282" idx="4"/>
          </p:cNvCxnSpPr>
          <p:nvPr/>
        </p:nvCxnSpPr>
        <p:spPr>
          <a:xfrm flipH="1">
            <a:off x="11130518" y="6157912"/>
            <a:ext cx="215781" cy="265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직선 화살표 연결선 284">
            <a:extLst>
              <a:ext uri="{FF2B5EF4-FFF2-40B4-BE49-F238E27FC236}">
                <a16:creationId xmlns:a16="http://schemas.microsoft.com/office/drawing/2014/main" id="{E099DF97-4585-968F-869E-1F61F1F22CD7}"/>
              </a:ext>
            </a:extLst>
          </p:cNvPr>
          <p:cNvCxnSpPr>
            <a:cxnSpLocks/>
            <a:stCxn id="282" idx="4"/>
          </p:cNvCxnSpPr>
          <p:nvPr/>
        </p:nvCxnSpPr>
        <p:spPr>
          <a:xfrm>
            <a:off x="11346299" y="6157912"/>
            <a:ext cx="215781" cy="265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직선 화살표 연결선 285">
            <a:extLst>
              <a:ext uri="{FF2B5EF4-FFF2-40B4-BE49-F238E27FC236}">
                <a16:creationId xmlns:a16="http://schemas.microsoft.com/office/drawing/2014/main" id="{26E7C558-EC42-2193-0D21-E694E2DDB94A}"/>
              </a:ext>
            </a:extLst>
          </p:cNvPr>
          <p:cNvCxnSpPr>
            <a:cxnSpLocks/>
            <a:stCxn id="258" idx="4"/>
          </p:cNvCxnSpPr>
          <p:nvPr/>
        </p:nvCxnSpPr>
        <p:spPr>
          <a:xfrm>
            <a:off x="10334744" y="6157912"/>
            <a:ext cx="0" cy="265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직선 화살표 연결선 288">
            <a:extLst>
              <a:ext uri="{FF2B5EF4-FFF2-40B4-BE49-F238E27FC236}">
                <a16:creationId xmlns:a16="http://schemas.microsoft.com/office/drawing/2014/main" id="{B0E506CD-236C-EC98-E876-4285D750FE5B}"/>
              </a:ext>
            </a:extLst>
          </p:cNvPr>
          <p:cNvCxnSpPr>
            <a:cxnSpLocks/>
            <a:stCxn id="247" idx="4"/>
            <a:endCxn id="281" idx="0"/>
          </p:cNvCxnSpPr>
          <p:nvPr/>
        </p:nvCxnSpPr>
        <p:spPr>
          <a:xfrm>
            <a:off x="10576824" y="4509899"/>
            <a:ext cx="769476" cy="4386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2D9D29A1-FB5C-2806-C7D3-99C5CBCC5CFC}"/>
              </a:ext>
            </a:extLst>
          </p:cNvPr>
          <p:cNvSpPr txBox="1"/>
          <p:nvPr/>
        </p:nvSpPr>
        <p:spPr>
          <a:xfrm>
            <a:off x="10975728" y="4595992"/>
            <a:ext cx="64921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P17</a:t>
            </a:r>
            <a:endParaRPr lang="ko-Kore-KR" altLang="en-US" dirty="0"/>
          </a:p>
        </p:txBody>
      </p:sp>
      <p:sp>
        <p:nvSpPr>
          <p:cNvPr id="293" name="타원 292">
            <a:extLst>
              <a:ext uri="{FF2B5EF4-FFF2-40B4-BE49-F238E27FC236}">
                <a16:creationId xmlns:a16="http://schemas.microsoft.com/office/drawing/2014/main" id="{DD6F127A-090A-451D-C4F8-507383693B14}"/>
              </a:ext>
            </a:extLst>
          </p:cNvPr>
          <p:cNvSpPr/>
          <p:nvPr/>
        </p:nvSpPr>
        <p:spPr>
          <a:xfrm>
            <a:off x="9825522" y="6598829"/>
            <a:ext cx="122646" cy="1226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94" name="타원 293">
            <a:extLst>
              <a:ext uri="{FF2B5EF4-FFF2-40B4-BE49-F238E27FC236}">
                <a16:creationId xmlns:a16="http://schemas.microsoft.com/office/drawing/2014/main" id="{268B036A-79D5-117F-E9C6-31E8B225F4B3}"/>
              </a:ext>
            </a:extLst>
          </p:cNvPr>
          <p:cNvSpPr/>
          <p:nvPr/>
        </p:nvSpPr>
        <p:spPr>
          <a:xfrm>
            <a:off x="10116987" y="6598829"/>
            <a:ext cx="122646" cy="1226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95" name="타원 294">
            <a:extLst>
              <a:ext uri="{FF2B5EF4-FFF2-40B4-BE49-F238E27FC236}">
                <a16:creationId xmlns:a16="http://schemas.microsoft.com/office/drawing/2014/main" id="{B0325164-62CC-223A-A88F-4FF8BA4079EA}"/>
              </a:ext>
            </a:extLst>
          </p:cNvPr>
          <p:cNvSpPr/>
          <p:nvPr/>
        </p:nvSpPr>
        <p:spPr>
          <a:xfrm>
            <a:off x="10414167" y="6598829"/>
            <a:ext cx="122646" cy="1226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06FAEC-58D4-4D34-7E7B-E4EFA7A8EBCC}"/>
                  </a:ext>
                </a:extLst>
              </p:cNvPr>
              <p:cNvSpPr txBox="1"/>
              <p:nvPr/>
            </p:nvSpPr>
            <p:spPr>
              <a:xfrm>
                <a:off x="285319" y="3125584"/>
                <a:ext cx="5640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en-US" sz="280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06FAEC-58D4-4D34-7E7B-E4EFA7A8E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19" y="3125584"/>
                <a:ext cx="564001" cy="430887"/>
              </a:xfrm>
              <a:prstGeom prst="rect">
                <a:avLst/>
              </a:prstGeom>
              <a:blipFill>
                <a:blip r:embed="rId4"/>
                <a:stretch>
                  <a:fillRect l="-13333" r="-2222"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8" name="Picture 4" descr="Dizzy - Emoji #030 - Metaverse Emojis | OpenSea">
            <a:extLst>
              <a:ext uri="{FF2B5EF4-FFF2-40B4-BE49-F238E27FC236}">
                <a16:creationId xmlns:a16="http://schemas.microsoft.com/office/drawing/2014/main" id="{ADB96AC5-90F8-54C0-3B0A-F9BA7EC05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7" t="14363" r="27450" b="14363"/>
          <a:stretch/>
        </p:blipFill>
        <p:spPr bwMode="auto">
          <a:xfrm>
            <a:off x="7195534" y="2752406"/>
            <a:ext cx="882151" cy="9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484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Global Example</a:t>
            </a:r>
            <a:endParaRPr lang="ko-KR" altLang="en-US" sz="4000" dirty="0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F65387CD-8382-4002-9B3C-1A5C10623A9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10</a:t>
            </a:r>
            <a:endParaRPr lang="ko-KR" altLang="en-US" dirty="0"/>
          </a:p>
        </p:txBody>
      </p:sp>
      <p:sp>
        <p:nvSpPr>
          <p:cNvPr id="7" name="삼각형 14">
            <a:extLst>
              <a:ext uri="{FF2B5EF4-FFF2-40B4-BE49-F238E27FC236}">
                <a16:creationId xmlns:a16="http://schemas.microsoft.com/office/drawing/2014/main" id="{7054B3FA-E665-454B-8E26-B7E77D8B057B}"/>
              </a:ext>
            </a:extLst>
          </p:cNvPr>
          <p:cNvSpPr/>
          <p:nvPr/>
        </p:nvSpPr>
        <p:spPr>
          <a:xfrm>
            <a:off x="2594847" y="4269979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64CEFB-390C-4DA9-9997-FBF9DEE7C493}"/>
              </a:ext>
            </a:extLst>
          </p:cNvPr>
          <p:cNvSpPr txBox="1"/>
          <p:nvPr/>
        </p:nvSpPr>
        <p:spPr>
          <a:xfrm>
            <a:off x="2615483" y="4464095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ko-Kore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3AE46C8-53E2-415F-8F0A-324A0764E190}"/>
              </a:ext>
            </a:extLst>
          </p:cNvPr>
          <p:cNvSpPr/>
          <p:nvPr/>
        </p:nvSpPr>
        <p:spPr>
          <a:xfrm>
            <a:off x="3639290" y="3159352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37B16386-2A23-4A17-8705-194A5D346115}"/>
              </a:ext>
            </a:extLst>
          </p:cNvPr>
          <p:cNvCxnSpPr>
            <a:cxnSpLocks/>
            <a:stCxn id="9" idx="4"/>
            <a:endCxn id="7" idx="0"/>
          </p:cNvCxnSpPr>
          <p:nvPr/>
        </p:nvCxnSpPr>
        <p:spPr>
          <a:xfrm flipH="1">
            <a:off x="2963147" y="3694340"/>
            <a:ext cx="943637" cy="57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3E5E2DD-6A1A-4023-9487-7D0235EC6455}"/>
              </a:ext>
            </a:extLst>
          </p:cNvPr>
          <p:cNvSpPr txBox="1"/>
          <p:nvPr/>
        </p:nvSpPr>
        <p:spPr>
          <a:xfrm>
            <a:off x="2745027" y="3848412"/>
            <a:ext cx="43655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ko-Kore-KR" altLang="en-US" dirty="0"/>
          </a:p>
        </p:txBody>
      </p:sp>
      <p:sp>
        <p:nvSpPr>
          <p:cNvPr id="12" name="삼각형 26">
            <a:extLst>
              <a:ext uri="{FF2B5EF4-FFF2-40B4-BE49-F238E27FC236}">
                <a16:creationId xmlns:a16="http://schemas.microsoft.com/office/drawing/2014/main" id="{27750EDF-25DE-4949-91B8-30B9D360F0B1}"/>
              </a:ext>
            </a:extLst>
          </p:cNvPr>
          <p:cNvSpPr/>
          <p:nvPr/>
        </p:nvSpPr>
        <p:spPr>
          <a:xfrm>
            <a:off x="3538484" y="4269979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72307-47EA-4B12-89AC-3076F498A9B5}"/>
              </a:ext>
            </a:extLst>
          </p:cNvPr>
          <p:cNvSpPr txBox="1"/>
          <p:nvPr/>
        </p:nvSpPr>
        <p:spPr>
          <a:xfrm>
            <a:off x="3559120" y="4458279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ore-KR" dirty="0" err="1">
                <a:latin typeface="Consolas" panose="020B0609020204030204" pitchFamily="49" charset="0"/>
                <a:cs typeface="Consolas" panose="020B0609020204030204" pitchFamily="49" charset="0"/>
              </a:rPr>
              <a:t>qwer</a:t>
            </a:r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ko-Kore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CB1EF2F-72F7-41EA-85DC-2742642B1213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3906784" y="3694340"/>
            <a:ext cx="0" cy="57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C389AB6-12DD-4476-92C9-622CD9371A31}"/>
              </a:ext>
            </a:extLst>
          </p:cNvPr>
          <p:cNvSpPr txBox="1"/>
          <p:nvPr/>
        </p:nvSpPr>
        <p:spPr>
          <a:xfrm>
            <a:off x="3448486" y="3920788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pswd</a:t>
            </a:r>
            <a:endParaRPr lang="ko-Kore-KR" altLang="en-US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98DCC8F9-1068-4F67-A57B-D09DA7A09C59}"/>
              </a:ext>
            </a:extLst>
          </p:cNvPr>
          <p:cNvCxnSpPr>
            <a:cxnSpLocks/>
            <a:stCxn id="9" idx="4"/>
            <a:endCxn id="18" idx="0"/>
          </p:cNvCxnSpPr>
          <p:nvPr/>
        </p:nvCxnSpPr>
        <p:spPr>
          <a:xfrm>
            <a:off x="3906784" y="3694340"/>
            <a:ext cx="842831" cy="5235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>
            <a:extLst>
              <a:ext uri="{FF2B5EF4-FFF2-40B4-BE49-F238E27FC236}">
                <a16:creationId xmlns:a16="http://schemas.microsoft.com/office/drawing/2014/main" id="{2B7F8FE4-BD25-442C-AD33-74435633BF14}"/>
              </a:ext>
            </a:extLst>
          </p:cNvPr>
          <p:cNvSpPr/>
          <p:nvPr/>
        </p:nvSpPr>
        <p:spPr>
          <a:xfrm>
            <a:off x="4482121" y="4217929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99159F-29EA-4521-8674-1AD29462DBC8}"/>
              </a:ext>
            </a:extLst>
          </p:cNvPr>
          <p:cNvSpPr txBox="1"/>
          <p:nvPr/>
        </p:nvSpPr>
        <p:spPr>
          <a:xfrm>
            <a:off x="4499995" y="3842138"/>
            <a:ext cx="43674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lang="ko-Kore-KR" altLang="en-US" dirty="0"/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297D6B36-4C49-46E6-AC3D-F5DD1AD6DEFC}"/>
              </a:ext>
            </a:extLst>
          </p:cNvPr>
          <p:cNvCxnSpPr>
            <a:cxnSpLocks/>
            <a:stCxn id="18" idx="4"/>
            <a:endCxn id="37" idx="0"/>
          </p:cNvCxnSpPr>
          <p:nvPr/>
        </p:nvCxnSpPr>
        <p:spPr>
          <a:xfrm flipH="1">
            <a:off x="4328199" y="4752917"/>
            <a:ext cx="421416" cy="4757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C914EC61-6EA2-4D38-954A-7F662293AF18}"/>
              </a:ext>
            </a:extLst>
          </p:cNvPr>
          <p:cNvCxnSpPr>
            <a:cxnSpLocks/>
            <a:stCxn id="18" idx="4"/>
            <a:endCxn id="42" idx="0"/>
          </p:cNvCxnSpPr>
          <p:nvPr/>
        </p:nvCxnSpPr>
        <p:spPr>
          <a:xfrm>
            <a:off x="4749615" y="4752917"/>
            <a:ext cx="421416" cy="4757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삼각형 26">
            <a:extLst>
              <a:ext uri="{FF2B5EF4-FFF2-40B4-BE49-F238E27FC236}">
                <a16:creationId xmlns:a16="http://schemas.microsoft.com/office/drawing/2014/main" id="{8F925D9F-041D-434C-8EAB-B4018347E103}"/>
              </a:ext>
            </a:extLst>
          </p:cNvPr>
          <p:cNvSpPr/>
          <p:nvPr/>
        </p:nvSpPr>
        <p:spPr>
          <a:xfrm>
            <a:off x="3959899" y="5228672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925817-8212-4F89-BAA6-B37302CF3484}"/>
              </a:ext>
            </a:extLst>
          </p:cNvPr>
          <p:cNvSpPr txBox="1"/>
          <p:nvPr/>
        </p:nvSpPr>
        <p:spPr>
          <a:xfrm>
            <a:off x="3980535" y="5416972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23</a:t>
            </a:r>
            <a:endParaRPr lang="ko-Kore-KR" altLang="en-US" dirty="0"/>
          </a:p>
        </p:txBody>
      </p:sp>
      <p:sp>
        <p:nvSpPr>
          <p:cNvPr id="42" name="삼각형 26">
            <a:extLst>
              <a:ext uri="{FF2B5EF4-FFF2-40B4-BE49-F238E27FC236}">
                <a16:creationId xmlns:a16="http://schemas.microsoft.com/office/drawing/2014/main" id="{81C10C39-35ED-425A-941A-A411D2F86FEB}"/>
              </a:ext>
            </a:extLst>
          </p:cNvPr>
          <p:cNvSpPr/>
          <p:nvPr/>
        </p:nvSpPr>
        <p:spPr>
          <a:xfrm>
            <a:off x="4802731" y="5228672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54C17F-0332-45D8-BCD6-919E266C77F5}"/>
              </a:ext>
            </a:extLst>
          </p:cNvPr>
          <p:cNvSpPr txBox="1"/>
          <p:nvPr/>
        </p:nvSpPr>
        <p:spPr>
          <a:xfrm>
            <a:off x="4823367" y="5416972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“male”</a:t>
            </a:r>
            <a:endParaRPr lang="ko-Kore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7939B6-044D-4B81-A30F-9AC550E8C6F9}"/>
              </a:ext>
            </a:extLst>
          </p:cNvPr>
          <p:cNvSpPr txBox="1"/>
          <p:nvPr/>
        </p:nvSpPr>
        <p:spPr>
          <a:xfrm>
            <a:off x="3956942" y="4885793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age</a:t>
            </a:r>
            <a:endParaRPr lang="ko-Kore-KR" altLang="en-US" dirty="0"/>
          </a:p>
        </p:txBody>
      </p:sp>
      <p:sp>
        <p:nvSpPr>
          <p:cNvPr id="46" name="삼각형 14">
            <a:extLst>
              <a:ext uri="{FF2B5EF4-FFF2-40B4-BE49-F238E27FC236}">
                <a16:creationId xmlns:a16="http://schemas.microsoft.com/office/drawing/2014/main" id="{0D2806BE-6315-4363-9219-13DF1A44476B}"/>
              </a:ext>
            </a:extLst>
          </p:cNvPr>
          <p:cNvSpPr/>
          <p:nvPr/>
        </p:nvSpPr>
        <p:spPr>
          <a:xfrm>
            <a:off x="6099157" y="4269979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8F8FB8-F4A4-4575-B9AC-1EFF1CDB1D10}"/>
              </a:ext>
            </a:extLst>
          </p:cNvPr>
          <p:cNvSpPr txBox="1"/>
          <p:nvPr/>
        </p:nvSpPr>
        <p:spPr>
          <a:xfrm>
            <a:off x="6119793" y="4464095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wshan</a:t>
            </a:r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ko-Kore-KR" altLang="en-US" dirty="0"/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F77C5BFB-06CD-4AA7-916C-CB7F7CBC42C6}"/>
              </a:ext>
            </a:extLst>
          </p:cNvPr>
          <p:cNvSpPr/>
          <p:nvPr/>
        </p:nvSpPr>
        <p:spPr>
          <a:xfrm>
            <a:off x="7143600" y="3159352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64EF10D4-8614-47D1-8523-8F00B5693502}"/>
              </a:ext>
            </a:extLst>
          </p:cNvPr>
          <p:cNvCxnSpPr>
            <a:cxnSpLocks/>
            <a:stCxn id="48" idx="4"/>
            <a:endCxn id="46" idx="0"/>
          </p:cNvCxnSpPr>
          <p:nvPr/>
        </p:nvCxnSpPr>
        <p:spPr>
          <a:xfrm flipH="1">
            <a:off x="6467457" y="3694340"/>
            <a:ext cx="943637" cy="57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A1BA3CC-1782-43D4-82BE-45B5570DAB1C}"/>
              </a:ext>
            </a:extLst>
          </p:cNvPr>
          <p:cNvSpPr txBox="1"/>
          <p:nvPr/>
        </p:nvSpPr>
        <p:spPr>
          <a:xfrm>
            <a:off x="6280334" y="3848412"/>
            <a:ext cx="46878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endParaRPr lang="ko-Kore-KR" altLang="en-US" dirty="0"/>
          </a:p>
        </p:txBody>
      </p: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ABDAA657-0551-4BD7-B9B5-80852F5C3EB9}"/>
              </a:ext>
            </a:extLst>
          </p:cNvPr>
          <p:cNvCxnSpPr>
            <a:cxnSpLocks/>
            <a:stCxn id="48" idx="4"/>
            <a:endCxn id="56" idx="0"/>
          </p:cNvCxnSpPr>
          <p:nvPr/>
        </p:nvCxnSpPr>
        <p:spPr>
          <a:xfrm>
            <a:off x="7411094" y="3694340"/>
            <a:ext cx="842831" cy="5235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타원 55">
            <a:extLst>
              <a:ext uri="{FF2B5EF4-FFF2-40B4-BE49-F238E27FC236}">
                <a16:creationId xmlns:a16="http://schemas.microsoft.com/office/drawing/2014/main" id="{FAC28713-6420-4EC1-B93A-58148337EB7A}"/>
              </a:ext>
            </a:extLst>
          </p:cNvPr>
          <p:cNvSpPr/>
          <p:nvPr/>
        </p:nvSpPr>
        <p:spPr>
          <a:xfrm>
            <a:off x="7986431" y="4217929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6A4F33-EF5D-4828-99C7-F6B5E84C1A06}"/>
              </a:ext>
            </a:extLst>
          </p:cNvPr>
          <p:cNvSpPr txBox="1"/>
          <p:nvPr/>
        </p:nvSpPr>
        <p:spPr>
          <a:xfrm>
            <a:off x="8067844" y="3848412"/>
            <a:ext cx="43674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lang="ko-Kore-KR" altLang="en-US" dirty="0"/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83F748A6-FA79-438D-B3EF-CF35445CC9D5}"/>
              </a:ext>
            </a:extLst>
          </p:cNvPr>
          <p:cNvCxnSpPr>
            <a:cxnSpLocks/>
            <a:stCxn id="56" idx="4"/>
            <a:endCxn id="60" idx="0"/>
          </p:cNvCxnSpPr>
          <p:nvPr/>
        </p:nvCxnSpPr>
        <p:spPr>
          <a:xfrm flipH="1">
            <a:off x="7270470" y="4752917"/>
            <a:ext cx="983455" cy="4757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D8C38189-51DB-4C84-B04D-950A321D664A}"/>
              </a:ext>
            </a:extLst>
          </p:cNvPr>
          <p:cNvCxnSpPr>
            <a:cxnSpLocks/>
            <a:stCxn id="56" idx="4"/>
            <a:endCxn id="62" idx="0"/>
          </p:cNvCxnSpPr>
          <p:nvPr/>
        </p:nvCxnSpPr>
        <p:spPr>
          <a:xfrm>
            <a:off x="8253925" y="4752917"/>
            <a:ext cx="1" cy="4757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삼각형 26">
            <a:extLst>
              <a:ext uri="{FF2B5EF4-FFF2-40B4-BE49-F238E27FC236}">
                <a16:creationId xmlns:a16="http://schemas.microsoft.com/office/drawing/2014/main" id="{4F0CBA33-1D8B-4722-B725-EC3AF8025F47}"/>
              </a:ext>
            </a:extLst>
          </p:cNvPr>
          <p:cNvSpPr/>
          <p:nvPr/>
        </p:nvSpPr>
        <p:spPr>
          <a:xfrm>
            <a:off x="6902170" y="5228672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2CD65C-7C59-4C45-AACB-5959E93E73CA}"/>
              </a:ext>
            </a:extLst>
          </p:cNvPr>
          <p:cNvSpPr txBox="1"/>
          <p:nvPr/>
        </p:nvSpPr>
        <p:spPr>
          <a:xfrm>
            <a:off x="6922806" y="5416972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52</a:t>
            </a:r>
            <a:endParaRPr lang="ko-Kore-KR" altLang="en-US" dirty="0"/>
          </a:p>
        </p:txBody>
      </p:sp>
      <p:sp>
        <p:nvSpPr>
          <p:cNvPr id="62" name="삼각형 26">
            <a:extLst>
              <a:ext uri="{FF2B5EF4-FFF2-40B4-BE49-F238E27FC236}">
                <a16:creationId xmlns:a16="http://schemas.microsoft.com/office/drawing/2014/main" id="{BD496A93-ACDB-4914-BB8C-FEFBFBDCDBB4}"/>
              </a:ext>
            </a:extLst>
          </p:cNvPr>
          <p:cNvSpPr/>
          <p:nvPr/>
        </p:nvSpPr>
        <p:spPr>
          <a:xfrm>
            <a:off x="7885626" y="5228672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4769EE-E1A0-497C-A647-FDFFD92EC79F}"/>
              </a:ext>
            </a:extLst>
          </p:cNvPr>
          <p:cNvSpPr txBox="1"/>
          <p:nvPr/>
        </p:nvSpPr>
        <p:spPr>
          <a:xfrm>
            <a:off x="7906262" y="5416972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“male”</a:t>
            </a:r>
            <a:endParaRPr lang="ko-Kore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D3EEFCC-0E4B-4DBA-B896-3E4C29E22924}"/>
              </a:ext>
            </a:extLst>
          </p:cNvPr>
          <p:cNvSpPr txBox="1"/>
          <p:nvPr/>
        </p:nvSpPr>
        <p:spPr>
          <a:xfrm>
            <a:off x="7077669" y="4885793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age</a:t>
            </a:r>
            <a:endParaRPr lang="ko-Kore-KR" altLang="en-US" dirty="0"/>
          </a:p>
        </p:txBody>
      </p:sp>
      <p:sp>
        <p:nvSpPr>
          <p:cNvPr id="68" name="삼각형 26">
            <a:extLst>
              <a:ext uri="{FF2B5EF4-FFF2-40B4-BE49-F238E27FC236}">
                <a16:creationId xmlns:a16="http://schemas.microsoft.com/office/drawing/2014/main" id="{CC4E7626-3863-4A1A-A1E6-1B25882AE617}"/>
              </a:ext>
            </a:extLst>
          </p:cNvPr>
          <p:cNvSpPr/>
          <p:nvPr/>
        </p:nvSpPr>
        <p:spPr>
          <a:xfrm>
            <a:off x="8864668" y="5228672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47ABF3-23B8-413A-905E-7BA7A0D87852}"/>
              </a:ext>
            </a:extLst>
          </p:cNvPr>
          <p:cNvSpPr txBox="1"/>
          <p:nvPr/>
        </p:nvSpPr>
        <p:spPr>
          <a:xfrm>
            <a:off x="8896027" y="5470833"/>
            <a:ext cx="684604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sz="1050" dirty="0">
                <a:latin typeface="Consolas" panose="020B0609020204030204" pitchFamily="49" charset="0"/>
              </a:rPr>
              <a:t>“w@a.com”</a:t>
            </a:r>
            <a:endParaRPr lang="ko-Kore-KR" altLang="en-US" sz="1050" dirty="0">
              <a:latin typeface="Consolas" panose="020B0609020204030204" pitchFamily="49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C086CCA-6D32-4591-BB81-05BFA8053F65}"/>
              </a:ext>
            </a:extLst>
          </p:cNvPr>
          <p:cNvSpPr txBox="1"/>
          <p:nvPr/>
        </p:nvSpPr>
        <p:spPr>
          <a:xfrm>
            <a:off x="7920014" y="4885793"/>
            <a:ext cx="6678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gender</a:t>
            </a:r>
            <a:endParaRPr lang="ko-Kore-KR" altLang="en-US" dirty="0"/>
          </a:p>
        </p:txBody>
      </p: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C5D2668A-0455-4FB8-BC14-2FCE70FE55C1}"/>
              </a:ext>
            </a:extLst>
          </p:cNvPr>
          <p:cNvCxnSpPr>
            <a:cxnSpLocks/>
            <a:stCxn id="56" idx="4"/>
            <a:endCxn id="68" idx="0"/>
          </p:cNvCxnSpPr>
          <p:nvPr/>
        </p:nvCxnSpPr>
        <p:spPr>
          <a:xfrm>
            <a:off x="8253925" y="4752917"/>
            <a:ext cx="979043" cy="4757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135908-2EBA-4989-97DC-B8ABDB13FC46}"/>
                  </a:ext>
                </a:extLst>
              </p:cNvPr>
              <p:cNvSpPr txBox="1"/>
              <p:nvPr/>
            </p:nvSpPr>
            <p:spPr>
              <a:xfrm>
                <a:off x="2681145" y="3069337"/>
                <a:ext cx="5640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en-US" sz="280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135908-2EBA-4989-97DC-B8ABDB13F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145" y="3069337"/>
                <a:ext cx="564001" cy="430887"/>
              </a:xfrm>
              <a:prstGeom prst="rect">
                <a:avLst/>
              </a:prstGeom>
              <a:blipFill>
                <a:blip r:embed="rId3"/>
                <a:stretch>
                  <a:fillRect l="-13333" r="-2222" b="-85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텍스트 개체 틀 2">
                <a:extLst>
                  <a:ext uri="{FF2B5EF4-FFF2-40B4-BE49-F238E27FC236}">
                    <a16:creationId xmlns:a16="http://schemas.microsoft.com/office/drawing/2014/main" id="{AA2D4E6C-12E1-4338-8442-E99ED29F4A3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00050" y="1043874"/>
                <a:ext cx="11515430" cy="1501818"/>
              </a:xfrm>
            </p:spPr>
            <p:txBody>
              <a:bodyPr>
                <a:noAutofit/>
              </a:bodyPr>
              <a:lstStyle/>
              <a:p>
                <a:pPr marL="25400" indent="0">
                  <a:buNone/>
                </a:pPr>
                <a:r>
                  <a:rPr kumimoji="1" lang="en-US" altLang="en-US" sz="2800" b="1" dirty="0">
                    <a:solidFill>
                      <a:srgbClr val="003299"/>
                    </a:solidFill>
                  </a:rPr>
                  <a:t>Let’s derive an ideal schema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800" i="1" smtClean="0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en-US" sz="2800" b="0" i="1" smtClean="0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en-US" sz="2800" b="0" i="1" smtClean="0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1" lang="en-US" altLang="en-US" sz="2800" b="1" dirty="0">
                    <a:solidFill>
                      <a:srgbClr val="003299"/>
                    </a:solidFill>
                  </a:rPr>
                  <a:t> </a:t>
                </a:r>
                <a:r>
                  <a:rPr kumimoji="1" lang="en-US" altLang="en-US" sz="2800" b="1" dirty="0">
                    <a:solidFill>
                      <a:srgbClr val="00329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en-US" sz="2800" i="1" smtClean="0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en-US" sz="2800" b="0" i="1" smtClean="0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en-US" sz="2800" b="0" i="1" smtClean="0">
                            <a:solidFill>
                              <a:srgbClr val="0032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en-US" sz="2800" b="1" dirty="0">
                    <a:solidFill>
                      <a:srgbClr val="00329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ko-KR" sz="2800" b="1" dirty="0">
                    <a:solidFill>
                      <a:srgbClr val="00329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comprised </a:t>
                </a:r>
                <a:r>
                  <a:rPr kumimoji="1" lang="en-US" altLang="ko-KR" sz="2800" b="1" dirty="0">
                    <a:solidFill>
                      <a:srgbClr val="003299"/>
                    </a:solidFill>
                  </a:rPr>
                  <a:t>of the following two JSON instances.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77" name="텍스트 개체 틀 2">
                <a:extLst>
                  <a:ext uri="{FF2B5EF4-FFF2-40B4-BE49-F238E27FC236}">
                    <a16:creationId xmlns:a16="http://schemas.microsoft.com/office/drawing/2014/main" id="{AA2D4E6C-12E1-4338-8442-E99ED29F4A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0050" y="1043874"/>
                <a:ext cx="11515430" cy="1501818"/>
              </a:xfrm>
              <a:blipFill>
                <a:blip r:embed="rId4"/>
                <a:stretch>
                  <a:fillRect l="-881" r="-9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E8DC3A83-1B11-44D2-8DBE-4E2DD97EF623}"/>
              </a:ext>
            </a:extLst>
          </p:cNvPr>
          <p:cNvSpPr txBox="1"/>
          <p:nvPr/>
        </p:nvSpPr>
        <p:spPr>
          <a:xfrm>
            <a:off x="5133198" y="4885793"/>
            <a:ext cx="63235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</a:rPr>
              <a:t>gender</a:t>
            </a:r>
            <a:endParaRPr lang="ko-Kore-KR" alt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0CDE39E-2272-4C9C-8A5B-F1C409CE3760}"/>
              </a:ext>
            </a:extLst>
          </p:cNvPr>
          <p:cNvSpPr txBox="1"/>
          <p:nvPr/>
        </p:nvSpPr>
        <p:spPr>
          <a:xfrm>
            <a:off x="8921745" y="4885793"/>
            <a:ext cx="6678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endParaRPr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38794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Motivation 1: Insufficient Information to Derive Schema</a:t>
            </a:r>
            <a:endParaRPr lang="ko-KR" altLang="en-US" sz="4000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043874"/>
            <a:ext cx="11515430" cy="1362238"/>
          </a:xfrm>
        </p:spPr>
        <p:txBody>
          <a:bodyPr>
            <a:noAutofit/>
          </a:bodyPr>
          <a:lstStyle/>
          <a:p>
            <a:r>
              <a:rPr kumimoji="1" lang="en-US" altLang="en-US" sz="2400" b="1" dirty="0">
                <a:solidFill>
                  <a:srgbClr val="003299"/>
                </a:solidFill>
              </a:rPr>
              <a:t>Existing works derive schema in a top (root) – down (leaf) manner.</a:t>
            </a:r>
          </a:p>
          <a:p>
            <a:r>
              <a:rPr kumimoji="1" lang="en-US" altLang="en-US" sz="2400" b="1" dirty="0">
                <a:solidFill>
                  <a:srgbClr val="003299"/>
                </a:solidFill>
              </a:rPr>
              <a:t>Information may be insufficient to correctly derive a schema </a:t>
            </a:r>
          </a:p>
          <a:p>
            <a:pPr lvl="1"/>
            <a:r>
              <a:rPr kumimoji="1" lang="en-US" altLang="en-US" sz="2000" b="1" dirty="0">
                <a:solidFill>
                  <a:schemeClr val="tx1"/>
                </a:solidFill>
              </a:rPr>
              <a:t>Schemas of children instances are not derived.</a:t>
            </a:r>
          </a:p>
        </p:txBody>
      </p:sp>
      <p:sp>
        <p:nvSpPr>
          <p:cNvPr id="7" name="슬라이드 번호 개체 틀 3">
            <a:extLst>
              <a:ext uri="{FF2B5EF4-FFF2-40B4-BE49-F238E27FC236}">
                <a16:creationId xmlns:a16="http://schemas.microsoft.com/office/drawing/2014/main" id="{14DB3269-5F14-4F0E-8F5B-4E7226DA5E6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11</a:t>
            </a:r>
            <a:endParaRPr lang="ko-KR" altLang="en-US" dirty="0"/>
          </a:p>
        </p:txBody>
      </p:sp>
      <p:sp>
        <p:nvSpPr>
          <p:cNvPr id="6" name="삼각형 14">
            <a:extLst>
              <a:ext uri="{FF2B5EF4-FFF2-40B4-BE49-F238E27FC236}">
                <a16:creationId xmlns:a16="http://schemas.microsoft.com/office/drawing/2014/main" id="{ADE79547-690B-4B7E-B836-AA347DD16F94}"/>
              </a:ext>
            </a:extLst>
          </p:cNvPr>
          <p:cNvSpPr/>
          <p:nvPr/>
        </p:nvSpPr>
        <p:spPr>
          <a:xfrm>
            <a:off x="2439470" y="3451014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26B32B-DFE0-4033-8D02-01A1B15E0D5D}"/>
              </a:ext>
            </a:extLst>
          </p:cNvPr>
          <p:cNvSpPr txBox="1"/>
          <p:nvPr/>
        </p:nvSpPr>
        <p:spPr>
          <a:xfrm>
            <a:off x="2460106" y="3645130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ko-Kore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2103031A-2C9C-41E1-BA1A-8B5C98C58810}"/>
              </a:ext>
            </a:extLst>
          </p:cNvPr>
          <p:cNvSpPr/>
          <p:nvPr/>
        </p:nvSpPr>
        <p:spPr>
          <a:xfrm>
            <a:off x="3483913" y="2479729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CF71710-DCB7-4247-BE3D-08FDD3531990}"/>
              </a:ext>
            </a:extLst>
          </p:cNvPr>
          <p:cNvCxnSpPr>
            <a:cxnSpLocks/>
            <a:stCxn id="9" idx="4"/>
            <a:endCxn id="6" idx="0"/>
          </p:cNvCxnSpPr>
          <p:nvPr/>
        </p:nvCxnSpPr>
        <p:spPr>
          <a:xfrm flipH="1">
            <a:off x="2807770" y="3014717"/>
            <a:ext cx="943637" cy="4362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102B958-8F5B-4C8B-A941-C1902521CA87}"/>
              </a:ext>
            </a:extLst>
          </p:cNvPr>
          <p:cNvSpPr txBox="1"/>
          <p:nvPr/>
        </p:nvSpPr>
        <p:spPr>
          <a:xfrm>
            <a:off x="2589650" y="3072223"/>
            <a:ext cx="43655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ko-Kore-KR" altLang="en-US" dirty="0"/>
          </a:p>
        </p:txBody>
      </p:sp>
      <p:sp>
        <p:nvSpPr>
          <p:cNvPr id="12" name="삼각형 26">
            <a:extLst>
              <a:ext uri="{FF2B5EF4-FFF2-40B4-BE49-F238E27FC236}">
                <a16:creationId xmlns:a16="http://schemas.microsoft.com/office/drawing/2014/main" id="{39780D7E-6D3A-4F6A-84D2-5DBE410A7410}"/>
              </a:ext>
            </a:extLst>
          </p:cNvPr>
          <p:cNvSpPr/>
          <p:nvPr/>
        </p:nvSpPr>
        <p:spPr>
          <a:xfrm>
            <a:off x="3383107" y="3451014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B01747-7ECA-47D0-8CF1-BC509F38C2A0}"/>
              </a:ext>
            </a:extLst>
          </p:cNvPr>
          <p:cNvSpPr txBox="1"/>
          <p:nvPr/>
        </p:nvSpPr>
        <p:spPr>
          <a:xfrm>
            <a:off x="3403743" y="3639314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ore-KR" dirty="0" err="1">
                <a:latin typeface="Consolas" panose="020B0609020204030204" pitchFamily="49" charset="0"/>
                <a:cs typeface="Consolas" panose="020B0609020204030204" pitchFamily="49" charset="0"/>
              </a:rPr>
              <a:t>qwer</a:t>
            </a:r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ko-Kore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4F74B5A-24C7-4BBA-8CCF-B68F243BE63A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3751407" y="3014717"/>
            <a:ext cx="0" cy="4362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3FFC896-B7D7-4642-B9F9-DBF3D3BC7CA5}"/>
              </a:ext>
            </a:extLst>
          </p:cNvPr>
          <p:cNvSpPr txBox="1"/>
          <p:nvPr/>
        </p:nvSpPr>
        <p:spPr>
          <a:xfrm>
            <a:off x="3293109" y="3156461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pswd</a:t>
            </a:r>
            <a:endParaRPr lang="ko-Kore-KR" altLang="en-US" dirty="0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3F906B6C-A92F-454A-8DEB-5EE7AC2AD927}"/>
              </a:ext>
            </a:extLst>
          </p:cNvPr>
          <p:cNvCxnSpPr>
            <a:cxnSpLocks/>
            <a:stCxn id="9" idx="4"/>
            <a:endCxn id="17" idx="0"/>
          </p:cNvCxnSpPr>
          <p:nvPr/>
        </p:nvCxnSpPr>
        <p:spPr>
          <a:xfrm>
            <a:off x="3751407" y="3014717"/>
            <a:ext cx="842831" cy="3842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3473A43-BDEE-4FCD-A92A-FA5A01EFD40E}"/>
              </a:ext>
            </a:extLst>
          </p:cNvPr>
          <p:cNvSpPr txBox="1"/>
          <p:nvPr/>
        </p:nvSpPr>
        <p:spPr>
          <a:xfrm>
            <a:off x="4344618" y="3065949"/>
            <a:ext cx="43674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lang="ko-Kore-KR" altLang="en-US" dirty="0"/>
          </a:p>
        </p:txBody>
      </p:sp>
      <p:sp>
        <p:nvSpPr>
          <p:cNvPr id="26" name="삼각형 14">
            <a:extLst>
              <a:ext uri="{FF2B5EF4-FFF2-40B4-BE49-F238E27FC236}">
                <a16:creationId xmlns:a16="http://schemas.microsoft.com/office/drawing/2014/main" id="{F4706E04-AD3B-456E-8800-BE0B16975EE5}"/>
              </a:ext>
            </a:extLst>
          </p:cNvPr>
          <p:cNvSpPr/>
          <p:nvPr/>
        </p:nvSpPr>
        <p:spPr>
          <a:xfrm>
            <a:off x="5719863" y="3451014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A2D9B7-CC93-4E9B-B472-F9D39F63DDBD}"/>
              </a:ext>
            </a:extLst>
          </p:cNvPr>
          <p:cNvSpPr txBox="1"/>
          <p:nvPr/>
        </p:nvSpPr>
        <p:spPr>
          <a:xfrm>
            <a:off x="5740499" y="3645130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wshan</a:t>
            </a:r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ko-Kore-KR" altLang="en-US" dirty="0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51415E6B-ECDF-4EE6-8CA3-7F0701EEE47A}"/>
              </a:ext>
            </a:extLst>
          </p:cNvPr>
          <p:cNvSpPr/>
          <p:nvPr/>
        </p:nvSpPr>
        <p:spPr>
          <a:xfrm>
            <a:off x="6577994" y="2479729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E302EA88-07C1-43E5-A1B2-B8873D3EEE4C}"/>
              </a:ext>
            </a:extLst>
          </p:cNvPr>
          <p:cNvCxnSpPr>
            <a:cxnSpLocks/>
            <a:stCxn id="28" idx="4"/>
            <a:endCxn id="26" idx="0"/>
          </p:cNvCxnSpPr>
          <p:nvPr/>
        </p:nvCxnSpPr>
        <p:spPr>
          <a:xfrm flipH="1">
            <a:off x="6088163" y="3014717"/>
            <a:ext cx="757325" cy="4362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E585429-8DCD-4E21-9270-DFA144C09ADF}"/>
              </a:ext>
            </a:extLst>
          </p:cNvPr>
          <p:cNvSpPr txBox="1"/>
          <p:nvPr/>
        </p:nvSpPr>
        <p:spPr>
          <a:xfrm>
            <a:off x="5901040" y="3072223"/>
            <a:ext cx="46878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endParaRPr lang="ko-Kore-KR" altLang="en-US" dirty="0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FE53AD65-E9AD-42B7-ABE3-343A2D5D4094}"/>
              </a:ext>
            </a:extLst>
          </p:cNvPr>
          <p:cNvCxnSpPr>
            <a:cxnSpLocks/>
            <a:stCxn id="28" idx="4"/>
            <a:endCxn id="32" idx="0"/>
          </p:cNvCxnSpPr>
          <p:nvPr/>
        </p:nvCxnSpPr>
        <p:spPr>
          <a:xfrm>
            <a:off x="6845488" y="3014717"/>
            <a:ext cx="643299" cy="3842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A52ECAB-D883-4E26-A479-A67FD0BC15EB}"/>
              </a:ext>
            </a:extLst>
          </p:cNvPr>
          <p:cNvSpPr txBox="1"/>
          <p:nvPr/>
        </p:nvSpPr>
        <p:spPr>
          <a:xfrm>
            <a:off x="7302706" y="3072223"/>
            <a:ext cx="43674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lang="ko-Kore-KR" altLang="en-US" dirty="0"/>
          </a:p>
        </p:txBody>
      </p: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E238A50D-CFF3-4F74-B32D-BC77E3B3E848}"/>
              </a:ext>
            </a:extLst>
          </p:cNvPr>
          <p:cNvGrpSpPr/>
          <p:nvPr/>
        </p:nvGrpSpPr>
        <p:grpSpPr>
          <a:xfrm>
            <a:off x="3801565" y="3398964"/>
            <a:ext cx="1808606" cy="1308511"/>
            <a:chOff x="3801565" y="3398964"/>
            <a:chExt cx="1808606" cy="1308511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6B8F6D0B-4419-4AA3-90FD-540942AEB777}"/>
                </a:ext>
              </a:extLst>
            </p:cNvPr>
            <p:cNvSpPr/>
            <p:nvPr/>
          </p:nvSpPr>
          <p:spPr>
            <a:xfrm>
              <a:off x="4326744" y="3398964"/>
              <a:ext cx="534988" cy="5349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2F5B1327-D582-416F-B759-3D8CFBA4F5CF}"/>
                </a:ext>
              </a:extLst>
            </p:cNvPr>
            <p:cNvCxnSpPr>
              <a:cxnSpLocks/>
              <a:stCxn id="17" idx="4"/>
              <a:endCxn id="21" idx="0"/>
            </p:cNvCxnSpPr>
            <p:nvPr/>
          </p:nvCxnSpPr>
          <p:spPr>
            <a:xfrm flipH="1">
              <a:off x="4172822" y="3933952"/>
              <a:ext cx="421416" cy="3607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98759B1D-C783-484C-B91C-2A210E9E35B7}"/>
                </a:ext>
              </a:extLst>
            </p:cNvPr>
            <p:cNvCxnSpPr>
              <a:cxnSpLocks/>
              <a:stCxn id="17" idx="4"/>
              <a:endCxn id="23" idx="0"/>
            </p:cNvCxnSpPr>
            <p:nvPr/>
          </p:nvCxnSpPr>
          <p:spPr>
            <a:xfrm>
              <a:off x="4594238" y="3933952"/>
              <a:ext cx="421416" cy="3607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삼각형 26">
              <a:extLst>
                <a:ext uri="{FF2B5EF4-FFF2-40B4-BE49-F238E27FC236}">
                  <a16:creationId xmlns:a16="http://schemas.microsoft.com/office/drawing/2014/main" id="{B5493BFA-0AC1-4E3D-A3A6-E2B863463260}"/>
                </a:ext>
              </a:extLst>
            </p:cNvPr>
            <p:cNvSpPr/>
            <p:nvPr/>
          </p:nvSpPr>
          <p:spPr>
            <a:xfrm>
              <a:off x="3804522" y="4294725"/>
              <a:ext cx="736600" cy="41275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ore-KR" alt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8570F2-3681-4AAD-996B-8C69087487CC}"/>
                </a:ext>
              </a:extLst>
            </p:cNvPr>
            <p:cNvSpPr txBox="1"/>
            <p:nvPr/>
          </p:nvSpPr>
          <p:spPr>
            <a:xfrm>
              <a:off x="3825158" y="4483025"/>
              <a:ext cx="69532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23</a:t>
              </a:r>
              <a:endParaRPr lang="ko-Kore-KR" altLang="en-US" dirty="0"/>
            </a:p>
          </p:txBody>
        </p:sp>
        <p:sp>
          <p:nvSpPr>
            <p:cNvPr id="23" name="삼각형 26">
              <a:extLst>
                <a:ext uri="{FF2B5EF4-FFF2-40B4-BE49-F238E27FC236}">
                  <a16:creationId xmlns:a16="http://schemas.microsoft.com/office/drawing/2014/main" id="{15852F2E-5B7D-42FE-9DB6-196CB7AF4739}"/>
                </a:ext>
              </a:extLst>
            </p:cNvPr>
            <p:cNvSpPr/>
            <p:nvPr/>
          </p:nvSpPr>
          <p:spPr>
            <a:xfrm>
              <a:off x="4647354" y="4294725"/>
              <a:ext cx="736600" cy="41275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ore-KR" alt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7DA648-B984-4848-82FF-876C7FE20375}"/>
                </a:ext>
              </a:extLst>
            </p:cNvPr>
            <p:cNvSpPr txBox="1"/>
            <p:nvPr/>
          </p:nvSpPr>
          <p:spPr>
            <a:xfrm>
              <a:off x="4667990" y="4483025"/>
              <a:ext cx="69532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“male”</a:t>
              </a:r>
              <a:endParaRPr lang="ko-Kore-KR" alt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C281C6-1963-434A-8D19-124944BC443B}"/>
                </a:ext>
              </a:extLst>
            </p:cNvPr>
            <p:cNvSpPr txBox="1"/>
            <p:nvPr/>
          </p:nvSpPr>
          <p:spPr>
            <a:xfrm>
              <a:off x="3801565" y="4003803"/>
              <a:ext cx="4750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age</a:t>
              </a:r>
              <a:endParaRPr lang="ko-Kore-KR" alt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32D1801-0AB4-4457-BEDB-6A8C037A2F8D}"/>
                </a:ext>
              </a:extLst>
            </p:cNvPr>
            <p:cNvSpPr txBox="1"/>
            <p:nvPr/>
          </p:nvSpPr>
          <p:spPr>
            <a:xfrm>
              <a:off x="4977821" y="4003803"/>
              <a:ext cx="63235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</a:rPr>
                <a:t>gender</a:t>
              </a:r>
              <a:endParaRPr lang="ko-Kore-KR" altLang="en-US" dirty="0"/>
            </a:p>
          </p:txBody>
        </p:sp>
      </p:grpSp>
      <p:grpSp>
        <p:nvGrpSpPr>
          <p:cNvPr id="170" name="그룹 169">
            <a:extLst>
              <a:ext uri="{FF2B5EF4-FFF2-40B4-BE49-F238E27FC236}">
                <a16:creationId xmlns:a16="http://schemas.microsoft.com/office/drawing/2014/main" id="{23E16A23-D51A-4A19-950E-D7A5EC78B909}"/>
              </a:ext>
            </a:extLst>
          </p:cNvPr>
          <p:cNvGrpSpPr/>
          <p:nvPr/>
        </p:nvGrpSpPr>
        <p:grpSpPr>
          <a:xfrm>
            <a:off x="6299184" y="3398964"/>
            <a:ext cx="2479864" cy="1308511"/>
            <a:chOff x="6299184" y="3398964"/>
            <a:chExt cx="2479864" cy="1308511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8A033062-0DB4-4198-8585-135B42AD7C00}"/>
                </a:ext>
              </a:extLst>
            </p:cNvPr>
            <p:cNvSpPr/>
            <p:nvPr/>
          </p:nvSpPr>
          <p:spPr>
            <a:xfrm>
              <a:off x="7221293" y="3398964"/>
              <a:ext cx="534988" cy="5349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DC8569EE-0360-4415-A68C-975917CCFAAD}"/>
                </a:ext>
              </a:extLst>
            </p:cNvPr>
            <p:cNvCxnSpPr>
              <a:cxnSpLocks/>
              <a:stCxn id="32" idx="4"/>
              <a:endCxn id="36" idx="0"/>
            </p:cNvCxnSpPr>
            <p:nvPr/>
          </p:nvCxnSpPr>
          <p:spPr>
            <a:xfrm flipH="1">
              <a:off x="6667484" y="3933952"/>
              <a:ext cx="821303" cy="3607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554F29CF-34E1-42F7-9298-8EC81179DFF1}"/>
                </a:ext>
              </a:extLst>
            </p:cNvPr>
            <p:cNvCxnSpPr>
              <a:cxnSpLocks/>
              <a:stCxn id="32" idx="4"/>
              <a:endCxn id="38" idx="0"/>
            </p:cNvCxnSpPr>
            <p:nvPr/>
          </p:nvCxnSpPr>
          <p:spPr>
            <a:xfrm>
              <a:off x="7488787" y="3933952"/>
              <a:ext cx="1" cy="3607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삼각형 26">
              <a:extLst>
                <a:ext uri="{FF2B5EF4-FFF2-40B4-BE49-F238E27FC236}">
                  <a16:creationId xmlns:a16="http://schemas.microsoft.com/office/drawing/2014/main" id="{413F642D-4AC1-4667-BC3B-A2D9C7F18113}"/>
                </a:ext>
              </a:extLst>
            </p:cNvPr>
            <p:cNvSpPr/>
            <p:nvPr/>
          </p:nvSpPr>
          <p:spPr>
            <a:xfrm>
              <a:off x="6299184" y="4294725"/>
              <a:ext cx="736600" cy="41275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ore-KR" alt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4F425D-595B-4609-8462-05E16FB42D82}"/>
                </a:ext>
              </a:extLst>
            </p:cNvPr>
            <p:cNvSpPr txBox="1"/>
            <p:nvPr/>
          </p:nvSpPr>
          <p:spPr>
            <a:xfrm>
              <a:off x="6319820" y="4483025"/>
              <a:ext cx="69532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52</a:t>
              </a:r>
              <a:endParaRPr lang="ko-Kore-KR" altLang="en-US" dirty="0"/>
            </a:p>
          </p:txBody>
        </p:sp>
        <p:sp>
          <p:nvSpPr>
            <p:cNvPr id="38" name="삼각형 26">
              <a:extLst>
                <a:ext uri="{FF2B5EF4-FFF2-40B4-BE49-F238E27FC236}">
                  <a16:creationId xmlns:a16="http://schemas.microsoft.com/office/drawing/2014/main" id="{AD902F99-4477-4EFB-8783-FD8566C5BF13}"/>
                </a:ext>
              </a:extLst>
            </p:cNvPr>
            <p:cNvSpPr/>
            <p:nvPr/>
          </p:nvSpPr>
          <p:spPr>
            <a:xfrm>
              <a:off x="7120488" y="4294725"/>
              <a:ext cx="736600" cy="41275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ore-KR" alt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979870-F913-41FB-AD0C-307784BEDEEC}"/>
                </a:ext>
              </a:extLst>
            </p:cNvPr>
            <p:cNvSpPr txBox="1"/>
            <p:nvPr/>
          </p:nvSpPr>
          <p:spPr>
            <a:xfrm>
              <a:off x="7141124" y="4483025"/>
              <a:ext cx="69532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“male”</a:t>
              </a:r>
              <a:endParaRPr lang="ko-Kore-KR" alt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728421-CA9F-4801-B927-0373D24A4AF3}"/>
                </a:ext>
              </a:extLst>
            </p:cNvPr>
            <p:cNvSpPr txBox="1"/>
            <p:nvPr/>
          </p:nvSpPr>
          <p:spPr>
            <a:xfrm>
              <a:off x="6394162" y="4003803"/>
              <a:ext cx="4750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age</a:t>
              </a:r>
              <a:endParaRPr lang="ko-Kore-KR" altLang="en-US" dirty="0"/>
            </a:p>
          </p:txBody>
        </p:sp>
        <p:sp>
          <p:nvSpPr>
            <p:cNvPr id="41" name="삼각형 26">
              <a:extLst>
                <a:ext uri="{FF2B5EF4-FFF2-40B4-BE49-F238E27FC236}">
                  <a16:creationId xmlns:a16="http://schemas.microsoft.com/office/drawing/2014/main" id="{339031A7-1FF5-4DF5-B30A-C8DC75B06BB6}"/>
                </a:ext>
              </a:extLst>
            </p:cNvPr>
            <p:cNvSpPr/>
            <p:nvPr/>
          </p:nvSpPr>
          <p:spPr>
            <a:xfrm>
              <a:off x="7932923" y="4294725"/>
              <a:ext cx="736600" cy="41275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ore-KR" alt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31F403-47A6-483E-8EDD-D047E40B7ADF}"/>
                </a:ext>
              </a:extLst>
            </p:cNvPr>
            <p:cNvSpPr txBox="1"/>
            <p:nvPr/>
          </p:nvSpPr>
          <p:spPr>
            <a:xfrm>
              <a:off x="7953559" y="4483025"/>
              <a:ext cx="69532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null</a:t>
              </a:r>
              <a:endParaRPr lang="ko-Kore-KR" alt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4E602A-188A-47E3-A8AB-66D317A1DFE8}"/>
                </a:ext>
              </a:extLst>
            </p:cNvPr>
            <p:cNvSpPr txBox="1"/>
            <p:nvPr/>
          </p:nvSpPr>
          <p:spPr>
            <a:xfrm>
              <a:off x="7154876" y="4003803"/>
              <a:ext cx="6678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gender</a:t>
              </a:r>
              <a:endParaRPr lang="ko-Kore-KR" altLang="en-US" dirty="0"/>
            </a:p>
          </p:txBody>
        </p: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7AA1829F-15E7-4514-8B15-15EACC3C1764}"/>
                </a:ext>
              </a:extLst>
            </p:cNvPr>
            <p:cNvCxnSpPr>
              <a:cxnSpLocks/>
              <a:stCxn id="32" idx="4"/>
              <a:endCxn id="41" idx="0"/>
            </p:cNvCxnSpPr>
            <p:nvPr/>
          </p:nvCxnSpPr>
          <p:spPr>
            <a:xfrm>
              <a:off x="7488787" y="3933952"/>
              <a:ext cx="812436" cy="3607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C45AAA-6641-4543-AFDF-013A88A33DC6}"/>
                </a:ext>
              </a:extLst>
            </p:cNvPr>
            <p:cNvSpPr txBox="1"/>
            <p:nvPr/>
          </p:nvSpPr>
          <p:spPr>
            <a:xfrm>
              <a:off x="8111228" y="4003803"/>
              <a:ext cx="6678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email</a:t>
              </a:r>
              <a:endParaRPr lang="ko-Kore-KR" altLang="en-US" dirty="0"/>
            </a:p>
          </p:txBody>
        </p:sp>
      </p:grpSp>
      <p:grpSp>
        <p:nvGrpSpPr>
          <p:cNvPr id="225" name="그룹 224">
            <a:extLst>
              <a:ext uri="{FF2B5EF4-FFF2-40B4-BE49-F238E27FC236}">
                <a16:creationId xmlns:a16="http://schemas.microsoft.com/office/drawing/2014/main" id="{DABD9582-4ECD-4A27-A90E-F0EFA531DBEE}"/>
              </a:ext>
            </a:extLst>
          </p:cNvPr>
          <p:cNvGrpSpPr/>
          <p:nvPr/>
        </p:nvGrpSpPr>
        <p:grpSpPr>
          <a:xfrm>
            <a:off x="392842" y="5036257"/>
            <a:ext cx="2569831" cy="1473436"/>
            <a:chOff x="392842" y="5036257"/>
            <a:chExt cx="2569831" cy="1473436"/>
          </a:xfrm>
        </p:grpSpPr>
        <p:sp>
          <p:nvSpPr>
            <p:cNvPr id="78" name="순서도: 수행의 시작/종료 210">
              <a:extLst>
                <a:ext uri="{FF2B5EF4-FFF2-40B4-BE49-F238E27FC236}">
                  <a16:creationId xmlns:a16="http://schemas.microsoft.com/office/drawing/2014/main" id="{A7D07157-2483-420C-95EB-AE0A28D72768}"/>
                </a:ext>
              </a:extLst>
            </p:cNvPr>
            <p:cNvSpPr/>
            <p:nvPr/>
          </p:nvSpPr>
          <p:spPr>
            <a:xfrm>
              <a:off x="1384253" y="5036257"/>
              <a:ext cx="666646" cy="365125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OBJ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80" name="직선 화살표 연결선 79">
              <a:extLst>
                <a:ext uri="{FF2B5EF4-FFF2-40B4-BE49-F238E27FC236}">
                  <a16:creationId xmlns:a16="http://schemas.microsoft.com/office/drawing/2014/main" id="{8AC6FC4E-7773-49C4-90F6-98392B26FD15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 flipH="1">
              <a:off x="1288504" y="5401382"/>
              <a:ext cx="429072" cy="61079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2B845C1-F598-433A-8255-DD50C16DC815}"/>
                </a:ext>
              </a:extLst>
            </p:cNvPr>
            <p:cNvSpPr txBox="1"/>
            <p:nvPr/>
          </p:nvSpPr>
          <p:spPr>
            <a:xfrm>
              <a:off x="392842" y="5572447"/>
              <a:ext cx="588964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id</a:t>
              </a:r>
              <a:endParaRPr lang="ko-Kore-KR" alt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898C44-E822-49D7-81DF-DC7609AC2969}"/>
                </a:ext>
              </a:extLst>
            </p:cNvPr>
            <p:cNvSpPr txBox="1"/>
            <p:nvPr/>
          </p:nvSpPr>
          <p:spPr>
            <a:xfrm>
              <a:off x="999287" y="5620428"/>
              <a:ext cx="538905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pswd</a:t>
              </a:r>
              <a:endParaRPr lang="ko-Kore-KR" altLang="en-US" dirty="0"/>
            </a:p>
          </p:txBody>
        </p:sp>
        <p:cxnSp>
          <p:nvCxnSpPr>
            <p:cNvPr id="84" name="직선 화살표 연결선 83">
              <a:extLst>
                <a:ext uri="{FF2B5EF4-FFF2-40B4-BE49-F238E27FC236}">
                  <a16:creationId xmlns:a16="http://schemas.microsoft.com/office/drawing/2014/main" id="{90E697D3-EC20-4C62-95F6-5D603FFEEFDF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>
              <a:off x="1717576" y="5401382"/>
              <a:ext cx="572442" cy="59639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C5F1BA5-8576-4868-9D77-E02573A0E2DF}"/>
                </a:ext>
              </a:extLst>
            </p:cNvPr>
            <p:cNvSpPr txBox="1"/>
            <p:nvPr/>
          </p:nvSpPr>
          <p:spPr>
            <a:xfrm>
              <a:off x="1553917" y="5622041"/>
              <a:ext cx="49591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name</a:t>
              </a:r>
              <a:endParaRPr lang="ko-Kore-KR" altLang="en-US" dirty="0"/>
            </a:p>
          </p:txBody>
        </p:sp>
        <p:cxnSp>
          <p:nvCxnSpPr>
            <p:cNvPr id="125" name="직선 화살표 연결선 124">
              <a:extLst>
                <a:ext uri="{FF2B5EF4-FFF2-40B4-BE49-F238E27FC236}">
                  <a16:creationId xmlns:a16="http://schemas.microsoft.com/office/drawing/2014/main" id="{CFAD869D-701E-4810-B5EC-7F2C05523532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>
              <a:off x="1717576" y="5401382"/>
              <a:ext cx="1245097" cy="55893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CEA0A5C-4576-47DD-8E0A-A73D89EABF1C}"/>
                </a:ext>
              </a:extLst>
            </p:cNvPr>
            <p:cNvSpPr txBox="1"/>
            <p:nvPr/>
          </p:nvSpPr>
          <p:spPr>
            <a:xfrm>
              <a:off x="2396429" y="5512706"/>
              <a:ext cx="49591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info</a:t>
              </a:r>
              <a:endParaRPr lang="ko-Kore-KR" altLang="en-US" dirty="0"/>
            </a:p>
          </p:txBody>
        </p:sp>
        <p:cxnSp>
          <p:nvCxnSpPr>
            <p:cNvPr id="132" name="직선 화살표 연결선 131">
              <a:extLst>
                <a:ext uri="{FF2B5EF4-FFF2-40B4-BE49-F238E27FC236}">
                  <a16:creationId xmlns:a16="http://schemas.microsoft.com/office/drawing/2014/main" id="{E02CFA49-B275-4ED3-97B2-260BDFBCFA70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 flipH="1">
              <a:off x="487324" y="5401382"/>
              <a:ext cx="1230252" cy="55893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그룹 139">
              <a:extLst>
                <a:ext uri="{FF2B5EF4-FFF2-40B4-BE49-F238E27FC236}">
                  <a16:creationId xmlns:a16="http://schemas.microsoft.com/office/drawing/2014/main" id="{04279BBE-9921-4C89-A423-CE222DDAB102}"/>
                </a:ext>
              </a:extLst>
            </p:cNvPr>
            <p:cNvGrpSpPr/>
            <p:nvPr/>
          </p:nvGrpSpPr>
          <p:grpSpPr>
            <a:xfrm>
              <a:off x="1342687" y="6362906"/>
              <a:ext cx="753770" cy="146787"/>
              <a:chOff x="1426067" y="6358627"/>
              <a:chExt cx="753770" cy="146787"/>
            </a:xfrm>
          </p:grpSpPr>
          <p:sp>
            <p:nvSpPr>
              <p:cNvPr id="137" name="타원 136">
                <a:extLst>
                  <a:ext uri="{FF2B5EF4-FFF2-40B4-BE49-F238E27FC236}">
                    <a16:creationId xmlns:a16="http://schemas.microsoft.com/office/drawing/2014/main" id="{FD501463-52FD-4ABB-B7D3-8F143472403C}"/>
                  </a:ext>
                </a:extLst>
              </p:cNvPr>
              <p:cNvSpPr/>
              <p:nvPr/>
            </p:nvSpPr>
            <p:spPr>
              <a:xfrm>
                <a:off x="1426067" y="6358627"/>
                <a:ext cx="146787" cy="14678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8" name="타원 137">
                <a:extLst>
                  <a:ext uri="{FF2B5EF4-FFF2-40B4-BE49-F238E27FC236}">
                    <a16:creationId xmlns:a16="http://schemas.microsoft.com/office/drawing/2014/main" id="{72A988E6-95C0-4F9C-985B-38E15522851D}"/>
                  </a:ext>
                </a:extLst>
              </p:cNvPr>
              <p:cNvSpPr/>
              <p:nvPr/>
            </p:nvSpPr>
            <p:spPr>
              <a:xfrm>
                <a:off x="1726551" y="6358627"/>
                <a:ext cx="146787" cy="14678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9" name="타원 138">
                <a:extLst>
                  <a:ext uri="{FF2B5EF4-FFF2-40B4-BE49-F238E27FC236}">
                    <a16:creationId xmlns:a16="http://schemas.microsoft.com/office/drawing/2014/main" id="{60C213BE-12DE-4184-B55E-1DFB2FA52E12}"/>
                  </a:ext>
                </a:extLst>
              </p:cNvPr>
              <p:cNvSpPr/>
              <p:nvPr/>
            </p:nvSpPr>
            <p:spPr>
              <a:xfrm>
                <a:off x="2033050" y="6358627"/>
                <a:ext cx="146787" cy="14678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71A58C40-7E93-4F07-AE14-B4D1F69C0482}"/>
              </a:ext>
            </a:extLst>
          </p:cNvPr>
          <p:cNvGrpSpPr/>
          <p:nvPr/>
        </p:nvGrpSpPr>
        <p:grpSpPr>
          <a:xfrm>
            <a:off x="8375626" y="4417828"/>
            <a:ext cx="3184378" cy="2091865"/>
            <a:chOff x="8375626" y="4417828"/>
            <a:chExt cx="3184378" cy="2091865"/>
          </a:xfrm>
        </p:grpSpPr>
        <p:sp>
          <p:nvSpPr>
            <p:cNvPr id="91" name="순서도: 수행의 시작/종료 210">
              <a:extLst>
                <a:ext uri="{FF2B5EF4-FFF2-40B4-BE49-F238E27FC236}">
                  <a16:creationId xmlns:a16="http://schemas.microsoft.com/office/drawing/2014/main" id="{CC8B9E8E-81FC-476D-A46A-EFBF1CFDD69E}"/>
                </a:ext>
              </a:extLst>
            </p:cNvPr>
            <p:cNvSpPr/>
            <p:nvPr/>
          </p:nvSpPr>
          <p:spPr>
            <a:xfrm>
              <a:off x="8863458" y="5195461"/>
              <a:ext cx="666646" cy="365125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OBJ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92" name="직선 화살표 연결선 91">
              <a:extLst>
                <a:ext uri="{FF2B5EF4-FFF2-40B4-BE49-F238E27FC236}">
                  <a16:creationId xmlns:a16="http://schemas.microsoft.com/office/drawing/2014/main" id="{2D0FB49C-AE5E-4664-9AD0-7FD4AA85F2E4}"/>
                </a:ext>
              </a:extLst>
            </p:cNvPr>
            <p:cNvCxnSpPr>
              <a:cxnSpLocks/>
              <a:stCxn id="91" idx="2"/>
            </p:cNvCxnSpPr>
            <p:nvPr/>
          </p:nvCxnSpPr>
          <p:spPr>
            <a:xfrm flipH="1">
              <a:off x="8556760" y="5560586"/>
              <a:ext cx="640021" cy="5725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화살표 연결선 92">
              <a:extLst>
                <a:ext uri="{FF2B5EF4-FFF2-40B4-BE49-F238E27FC236}">
                  <a16:creationId xmlns:a16="http://schemas.microsoft.com/office/drawing/2014/main" id="{1B4D7E68-8AF3-4ADF-8BA6-CFE428A68BCC}"/>
                </a:ext>
              </a:extLst>
            </p:cNvPr>
            <p:cNvCxnSpPr>
              <a:cxnSpLocks/>
              <a:stCxn id="91" idx="2"/>
            </p:cNvCxnSpPr>
            <p:nvPr/>
          </p:nvCxnSpPr>
          <p:spPr>
            <a:xfrm>
              <a:off x="9196781" y="5560586"/>
              <a:ext cx="0" cy="61222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1F01A73-2E26-41F4-8158-DC1647938111}"/>
                </a:ext>
              </a:extLst>
            </p:cNvPr>
            <p:cNvSpPr txBox="1"/>
            <p:nvPr/>
          </p:nvSpPr>
          <p:spPr>
            <a:xfrm>
              <a:off x="8835449" y="5773374"/>
              <a:ext cx="734218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pswd</a:t>
              </a:r>
              <a:endParaRPr lang="ko-Kore-KR" altLang="en-US" dirty="0"/>
            </a:p>
          </p:txBody>
        </p:sp>
        <p:cxnSp>
          <p:nvCxnSpPr>
            <p:cNvPr id="97" name="직선 화살표 연결선 96">
              <a:extLst>
                <a:ext uri="{FF2B5EF4-FFF2-40B4-BE49-F238E27FC236}">
                  <a16:creationId xmlns:a16="http://schemas.microsoft.com/office/drawing/2014/main" id="{18EFEE48-39D0-4B4F-BC21-7D5842A34D0F}"/>
                </a:ext>
              </a:extLst>
            </p:cNvPr>
            <p:cNvCxnSpPr>
              <a:cxnSpLocks/>
              <a:stCxn id="91" idx="2"/>
            </p:cNvCxnSpPr>
            <p:nvPr/>
          </p:nvCxnSpPr>
          <p:spPr>
            <a:xfrm>
              <a:off x="9196781" y="5560586"/>
              <a:ext cx="640021" cy="57252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FC19EBD-711D-471E-ABEC-3351F704EBC0}"/>
                </a:ext>
              </a:extLst>
            </p:cNvPr>
            <p:cNvSpPr txBox="1"/>
            <p:nvPr/>
          </p:nvSpPr>
          <p:spPr>
            <a:xfrm>
              <a:off x="9571032" y="5739762"/>
              <a:ext cx="49591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info</a:t>
              </a:r>
              <a:endParaRPr lang="ko-Kore-KR" altLang="en-US" dirty="0"/>
            </a:p>
          </p:txBody>
        </p:sp>
        <p:sp>
          <p:nvSpPr>
            <p:cNvPr id="104" name="순서도: 수행의 시작/종료 210">
              <a:extLst>
                <a:ext uri="{FF2B5EF4-FFF2-40B4-BE49-F238E27FC236}">
                  <a16:creationId xmlns:a16="http://schemas.microsoft.com/office/drawing/2014/main" id="{23DC9526-A8B5-4C35-ADF5-8571D493060E}"/>
                </a:ext>
              </a:extLst>
            </p:cNvPr>
            <p:cNvSpPr/>
            <p:nvPr/>
          </p:nvSpPr>
          <p:spPr>
            <a:xfrm>
              <a:off x="10533491" y="5195461"/>
              <a:ext cx="666646" cy="365125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OBJ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105" name="직선 화살표 연결선 104">
              <a:extLst>
                <a:ext uri="{FF2B5EF4-FFF2-40B4-BE49-F238E27FC236}">
                  <a16:creationId xmlns:a16="http://schemas.microsoft.com/office/drawing/2014/main" id="{48997795-A49C-48F6-A075-16CED81CFA87}"/>
                </a:ext>
              </a:extLst>
            </p:cNvPr>
            <p:cNvCxnSpPr>
              <a:cxnSpLocks/>
              <a:stCxn id="104" idx="2"/>
            </p:cNvCxnSpPr>
            <p:nvPr/>
          </p:nvCxnSpPr>
          <p:spPr>
            <a:xfrm flipH="1">
              <a:off x="10441879" y="5560586"/>
              <a:ext cx="424935" cy="6122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F215181-51D9-4919-BD87-3E1FFBD74468}"/>
                </a:ext>
              </a:extLst>
            </p:cNvPr>
            <p:cNvSpPr txBox="1"/>
            <p:nvPr/>
          </p:nvSpPr>
          <p:spPr>
            <a:xfrm>
              <a:off x="10170125" y="5758978"/>
              <a:ext cx="501901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name</a:t>
              </a:r>
              <a:endParaRPr lang="ko-Kore-KR" altLang="en-US" dirty="0"/>
            </a:p>
          </p:txBody>
        </p:sp>
        <p:cxnSp>
          <p:nvCxnSpPr>
            <p:cNvPr id="109" name="직선 화살표 연결선 108">
              <a:extLst>
                <a:ext uri="{FF2B5EF4-FFF2-40B4-BE49-F238E27FC236}">
                  <a16:creationId xmlns:a16="http://schemas.microsoft.com/office/drawing/2014/main" id="{94638523-68B2-4D60-B5A2-D3A97AB0A559}"/>
                </a:ext>
              </a:extLst>
            </p:cNvPr>
            <p:cNvCxnSpPr>
              <a:cxnSpLocks/>
              <a:stCxn id="104" idx="2"/>
            </p:cNvCxnSpPr>
            <p:nvPr/>
          </p:nvCxnSpPr>
          <p:spPr>
            <a:xfrm>
              <a:off x="10866814" y="5560586"/>
              <a:ext cx="355263" cy="61222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7E2305B-4EA6-49CE-87EB-8C2A58545071}"/>
                </a:ext>
              </a:extLst>
            </p:cNvPr>
            <p:cNvSpPr txBox="1"/>
            <p:nvPr/>
          </p:nvSpPr>
          <p:spPr>
            <a:xfrm>
              <a:off x="11064087" y="5739762"/>
              <a:ext cx="49591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</a:rPr>
                <a:t>info</a:t>
              </a:r>
              <a:endParaRPr lang="ko-Kore-KR" altLang="en-US" dirty="0"/>
            </a:p>
          </p:txBody>
        </p:sp>
        <p:sp>
          <p:nvSpPr>
            <p:cNvPr id="114" name="순서도: 수행의 시작/종료 210">
              <a:extLst>
                <a:ext uri="{FF2B5EF4-FFF2-40B4-BE49-F238E27FC236}">
                  <a16:creationId xmlns:a16="http://schemas.microsoft.com/office/drawing/2014/main" id="{E8589987-4302-4056-A4E2-35865F474288}"/>
                </a:ext>
              </a:extLst>
            </p:cNvPr>
            <p:cNvSpPr/>
            <p:nvPr/>
          </p:nvSpPr>
          <p:spPr>
            <a:xfrm>
              <a:off x="9678244" y="4417828"/>
              <a:ext cx="666646" cy="365125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ANYOF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115" name="직선 화살표 연결선 114">
              <a:extLst>
                <a:ext uri="{FF2B5EF4-FFF2-40B4-BE49-F238E27FC236}">
                  <a16:creationId xmlns:a16="http://schemas.microsoft.com/office/drawing/2014/main" id="{3E952F8B-48D8-4BA6-842A-5625F8FE5024}"/>
                </a:ext>
              </a:extLst>
            </p:cNvPr>
            <p:cNvCxnSpPr>
              <a:cxnSpLocks/>
              <a:stCxn id="114" idx="2"/>
              <a:endCxn id="91" idx="0"/>
            </p:cNvCxnSpPr>
            <p:nvPr/>
          </p:nvCxnSpPr>
          <p:spPr>
            <a:xfrm flipH="1">
              <a:off x="9196781" y="4782953"/>
              <a:ext cx="814786" cy="4125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화살표 연결선 117">
              <a:extLst>
                <a:ext uri="{FF2B5EF4-FFF2-40B4-BE49-F238E27FC236}">
                  <a16:creationId xmlns:a16="http://schemas.microsoft.com/office/drawing/2014/main" id="{467E5B6F-3DC3-4A08-9D54-00F21567A155}"/>
                </a:ext>
              </a:extLst>
            </p:cNvPr>
            <p:cNvCxnSpPr>
              <a:cxnSpLocks/>
              <a:stCxn id="114" idx="2"/>
              <a:endCxn id="104" idx="0"/>
            </p:cNvCxnSpPr>
            <p:nvPr/>
          </p:nvCxnSpPr>
          <p:spPr>
            <a:xfrm>
              <a:off x="10011567" y="4782953"/>
              <a:ext cx="855247" cy="4125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그룹 140">
              <a:extLst>
                <a:ext uri="{FF2B5EF4-FFF2-40B4-BE49-F238E27FC236}">
                  <a16:creationId xmlns:a16="http://schemas.microsoft.com/office/drawing/2014/main" id="{AC2EF7EE-A29B-4810-BDE1-83601F3DC4E1}"/>
                </a:ext>
              </a:extLst>
            </p:cNvPr>
            <p:cNvGrpSpPr/>
            <p:nvPr/>
          </p:nvGrpSpPr>
          <p:grpSpPr>
            <a:xfrm>
              <a:off x="9721251" y="6362906"/>
              <a:ext cx="753770" cy="146787"/>
              <a:chOff x="1426067" y="6358627"/>
              <a:chExt cx="753770" cy="146787"/>
            </a:xfrm>
          </p:grpSpPr>
          <p:sp>
            <p:nvSpPr>
              <p:cNvPr id="142" name="타원 141">
                <a:extLst>
                  <a:ext uri="{FF2B5EF4-FFF2-40B4-BE49-F238E27FC236}">
                    <a16:creationId xmlns:a16="http://schemas.microsoft.com/office/drawing/2014/main" id="{D5D1E906-2B55-4EA2-A123-7DEF62E682DF}"/>
                  </a:ext>
                </a:extLst>
              </p:cNvPr>
              <p:cNvSpPr/>
              <p:nvPr/>
            </p:nvSpPr>
            <p:spPr>
              <a:xfrm>
                <a:off x="1426067" y="6358627"/>
                <a:ext cx="146787" cy="14678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3" name="타원 142">
                <a:extLst>
                  <a:ext uri="{FF2B5EF4-FFF2-40B4-BE49-F238E27FC236}">
                    <a16:creationId xmlns:a16="http://schemas.microsoft.com/office/drawing/2014/main" id="{0D30FD6F-4EFE-4961-A112-E96F8FB590F6}"/>
                  </a:ext>
                </a:extLst>
              </p:cNvPr>
              <p:cNvSpPr/>
              <p:nvPr/>
            </p:nvSpPr>
            <p:spPr>
              <a:xfrm>
                <a:off x="1726551" y="6358627"/>
                <a:ext cx="146787" cy="14678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4" name="타원 143">
                <a:extLst>
                  <a:ext uri="{FF2B5EF4-FFF2-40B4-BE49-F238E27FC236}">
                    <a16:creationId xmlns:a16="http://schemas.microsoft.com/office/drawing/2014/main" id="{B200B0B7-FACD-4F5F-81CF-47C37D3A2DC9}"/>
                  </a:ext>
                </a:extLst>
              </p:cNvPr>
              <p:cNvSpPr/>
              <p:nvPr/>
            </p:nvSpPr>
            <p:spPr>
              <a:xfrm>
                <a:off x="2033050" y="6358627"/>
                <a:ext cx="146787" cy="14678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D6F8EA5-CF78-4933-8377-50E90C9280D5}"/>
                </a:ext>
              </a:extLst>
            </p:cNvPr>
            <p:cNvSpPr txBox="1"/>
            <p:nvPr/>
          </p:nvSpPr>
          <p:spPr>
            <a:xfrm>
              <a:off x="8375626" y="5758978"/>
              <a:ext cx="58896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id</a:t>
              </a:r>
              <a:endParaRPr lang="ko-Kore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7" name="그룹 216">
            <a:extLst>
              <a:ext uri="{FF2B5EF4-FFF2-40B4-BE49-F238E27FC236}">
                <a16:creationId xmlns:a16="http://schemas.microsoft.com/office/drawing/2014/main" id="{0D24CEBC-2DA7-46C3-8078-26565F8C7605}"/>
              </a:ext>
            </a:extLst>
          </p:cNvPr>
          <p:cNvGrpSpPr/>
          <p:nvPr/>
        </p:nvGrpSpPr>
        <p:grpSpPr>
          <a:xfrm>
            <a:off x="3587937" y="3329335"/>
            <a:ext cx="2030988" cy="1477769"/>
            <a:chOff x="3587719" y="4910019"/>
            <a:chExt cx="2030988" cy="1477769"/>
          </a:xfrm>
        </p:grpSpPr>
        <p:grpSp>
          <p:nvGrpSpPr>
            <p:cNvPr id="171" name="그룹 170">
              <a:extLst>
                <a:ext uri="{FF2B5EF4-FFF2-40B4-BE49-F238E27FC236}">
                  <a16:creationId xmlns:a16="http://schemas.microsoft.com/office/drawing/2014/main" id="{C84CAC26-9CC7-440B-AF5C-EEAD830CC3A6}"/>
                </a:ext>
              </a:extLst>
            </p:cNvPr>
            <p:cNvGrpSpPr/>
            <p:nvPr/>
          </p:nvGrpSpPr>
          <p:grpSpPr>
            <a:xfrm>
              <a:off x="3801565" y="4977718"/>
              <a:ext cx="1808606" cy="1308511"/>
              <a:chOff x="3801565" y="4977718"/>
              <a:chExt cx="1808606" cy="1308511"/>
            </a:xfrm>
          </p:grpSpPr>
          <p:sp>
            <p:nvSpPr>
              <p:cNvPr id="146" name="타원 145">
                <a:extLst>
                  <a:ext uri="{FF2B5EF4-FFF2-40B4-BE49-F238E27FC236}">
                    <a16:creationId xmlns:a16="http://schemas.microsoft.com/office/drawing/2014/main" id="{275B8D1A-7F39-41C9-A599-0494A17F116C}"/>
                  </a:ext>
                </a:extLst>
              </p:cNvPr>
              <p:cNvSpPr/>
              <p:nvPr/>
            </p:nvSpPr>
            <p:spPr>
              <a:xfrm>
                <a:off x="4326744" y="4977718"/>
                <a:ext cx="534988" cy="53498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cxnSp>
            <p:nvCxnSpPr>
              <p:cNvPr id="147" name="직선 화살표 연결선 146">
                <a:extLst>
                  <a:ext uri="{FF2B5EF4-FFF2-40B4-BE49-F238E27FC236}">
                    <a16:creationId xmlns:a16="http://schemas.microsoft.com/office/drawing/2014/main" id="{3DF175DC-9D94-453B-9747-74EFEDF64094}"/>
                  </a:ext>
                </a:extLst>
              </p:cNvPr>
              <p:cNvCxnSpPr>
                <a:cxnSpLocks/>
                <a:stCxn id="146" idx="4"/>
                <a:endCxn id="149" idx="0"/>
              </p:cNvCxnSpPr>
              <p:nvPr/>
            </p:nvCxnSpPr>
            <p:spPr>
              <a:xfrm flipH="1">
                <a:off x="4172822" y="5512706"/>
                <a:ext cx="421416" cy="36077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직선 화살표 연결선 147">
                <a:extLst>
                  <a:ext uri="{FF2B5EF4-FFF2-40B4-BE49-F238E27FC236}">
                    <a16:creationId xmlns:a16="http://schemas.microsoft.com/office/drawing/2014/main" id="{6235F73B-38D2-4A64-92B0-17A397EF8773}"/>
                  </a:ext>
                </a:extLst>
              </p:cNvPr>
              <p:cNvCxnSpPr>
                <a:cxnSpLocks/>
                <a:stCxn id="146" idx="4"/>
                <a:endCxn id="151" idx="0"/>
              </p:cNvCxnSpPr>
              <p:nvPr/>
            </p:nvCxnSpPr>
            <p:spPr>
              <a:xfrm>
                <a:off x="4594238" y="5512706"/>
                <a:ext cx="421416" cy="36077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삼각형 26">
                <a:extLst>
                  <a:ext uri="{FF2B5EF4-FFF2-40B4-BE49-F238E27FC236}">
                    <a16:creationId xmlns:a16="http://schemas.microsoft.com/office/drawing/2014/main" id="{A8074258-DF3E-4F98-AF01-CF8570614B83}"/>
                  </a:ext>
                </a:extLst>
              </p:cNvPr>
              <p:cNvSpPr/>
              <p:nvPr/>
            </p:nvSpPr>
            <p:spPr>
              <a:xfrm>
                <a:off x="3804522" y="5873479"/>
                <a:ext cx="736600" cy="412750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ko-Kore-KR" alt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83AC737A-9563-4D09-BB10-9CC2B2866CA1}"/>
                  </a:ext>
                </a:extLst>
              </p:cNvPr>
              <p:cNvSpPr txBox="1"/>
              <p:nvPr/>
            </p:nvSpPr>
            <p:spPr>
              <a:xfrm>
                <a:off x="3825158" y="6061779"/>
                <a:ext cx="69532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ko-Kore-KR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23</a:t>
                </a:r>
                <a:endParaRPr lang="ko-Kore-KR" alt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51" name="삼각형 26">
                <a:extLst>
                  <a:ext uri="{FF2B5EF4-FFF2-40B4-BE49-F238E27FC236}">
                    <a16:creationId xmlns:a16="http://schemas.microsoft.com/office/drawing/2014/main" id="{53439650-C255-4CB7-B81D-1DD57505DAE8}"/>
                  </a:ext>
                </a:extLst>
              </p:cNvPr>
              <p:cNvSpPr/>
              <p:nvPr/>
            </p:nvSpPr>
            <p:spPr>
              <a:xfrm>
                <a:off x="4647354" y="5873479"/>
                <a:ext cx="736600" cy="412750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ko-Kore-KR" alt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4D4A3F41-5CED-415E-ADE4-AAF4919B1C12}"/>
                  </a:ext>
                </a:extLst>
              </p:cNvPr>
              <p:cNvSpPr txBox="1"/>
              <p:nvPr/>
            </p:nvSpPr>
            <p:spPr>
              <a:xfrm>
                <a:off x="4667990" y="6061779"/>
                <a:ext cx="69532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ko-Kore-KR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“male”</a:t>
                </a:r>
                <a:endParaRPr lang="ko-Kore-KR" alt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52670223-3A99-451C-8427-AFE25E1AB4AE}"/>
                  </a:ext>
                </a:extLst>
              </p:cNvPr>
              <p:cNvSpPr txBox="1"/>
              <p:nvPr/>
            </p:nvSpPr>
            <p:spPr>
              <a:xfrm>
                <a:off x="3801565" y="5582557"/>
                <a:ext cx="47502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age</a:t>
                </a:r>
                <a:endParaRPr lang="ko-Kore-KR" alt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CCBA295B-A31D-4DFE-9096-DB58063CA791}"/>
                  </a:ext>
                </a:extLst>
              </p:cNvPr>
              <p:cNvSpPr txBox="1"/>
              <p:nvPr/>
            </p:nvSpPr>
            <p:spPr>
              <a:xfrm>
                <a:off x="4977821" y="5582557"/>
                <a:ext cx="63235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gender</a:t>
                </a:r>
                <a:endParaRPr lang="ko-Kore-KR" altLang="en-US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176" name="직선 연결선 175">
              <a:extLst>
                <a:ext uri="{FF2B5EF4-FFF2-40B4-BE49-F238E27FC236}">
                  <a16:creationId xmlns:a16="http://schemas.microsoft.com/office/drawing/2014/main" id="{02749478-B3A4-46DF-95F0-CA41F91574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6652" y="4926804"/>
              <a:ext cx="613619" cy="563679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직선 연결선 176">
              <a:extLst>
                <a:ext uri="{FF2B5EF4-FFF2-40B4-BE49-F238E27FC236}">
                  <a16:creationId xmlns:a16="http://schemas.microsoft.com/office/drawing/2014/main" id="{C6D4D318-E611-4F8C-B520-55006690D1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89862" y="6370523"/>
              <a:ext cx="2020309" cy="17265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연결선 180">
              <a:extLst>
                <a:ext uri="{FF2B5EF4-FFF2-40B4-BE49-F238E27FC236}">
                  <a16:creationId xmlns:a16="http://schemas.microsoft.com/office/drawing/2014/main" id="{0E86E5AD-BB00-44A7-B115-B4938353DA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7719" y="5521476"/>
              <a:ext cx="19530" cy="832424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직선 연결선 186">
              <a:extLst>
                <a:ext uri="{FF2B5EF4-FFF2-40B4-BE49-F238E27FC236}">
                  <a16:creationId xmlns:a16="http://schemas.microsoft.com/office/drawing/2014/main" id="{FF87D2E4-7AE6-49DF-B210-A9CD3C4403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7781" y="5507079"/>
              <a:ext cx="10926" cy="880709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직선 연결선 192">
              <a:extLst>
                <a:ext uri="{FF2B5EF4-FFF2-40B4-BE49-F238E27FC236}">
                  <a16:creationId xmlns:a16="http://schemas.microsoft.com/office/drawing/2014/main" id="{05BC9957-5AD9-4755-9445-C9A7C10633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6586" y="4910019"/>
              <a:ext cx="637152" cy="7779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96">
              <a:extLst>
                <a:ext uri="{FF2B5EF4-FFF2-40B4-BE49-F238E27FC236}">
                  <a16:creationId xmlns:a16="http://schemas.microsoft.com/office/drawing/2014/main" id="{EA1F26E7-1A08-497F-B2C9-7630CAE5FA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3738" y="4917798"/>
              <a:ext cx="704969" cy="564243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그룹 215">
            <a:extLst>
              <a:ext uri="{FF2B5EF4-FFF2-40B4-BE49-F238E27FC236}">
                <a16:creationId xmlns:a16="http://schemas.microsoft.com/office/drawing/2014/main" id="{FC003476-9DAF-455C-A83A-2DC243F7AFE9}"/>
              </a:ext>
            </a:extLst>
          </p:cNvPr>
          <p:cNvGrpSpPr/>
          <p:nvPr/>
        </p:nvGrpSpPr>
        <p:grpSpPr>
          <a:xfrm>
            <a:off x="6210699" y="3331210"/>
            <a:ext cx="2568349" cy="1477769"/>
            <a:chOff x="5908266" y="4910019"/>
            <a:chExt cx="2568349" cy="1477769"/>
          </a:xfrm>
        </p:grpSpPr>
        <p:grpSp>
          <p:nvGrpSpPr>
            <p:cNvPr id="174" name="그룹 173">
              <a:extLst>
                <a:ext uri="{FF2B5EF4-FFF2-40B4-BE49-F238E27FC236}">
                  <a16:creationId xmlns:a16="http://schemas.microsoft.com/office/drawing/2014/main" id="{F57F6A1A-1947-453A-B646-650D59754683}"/>
                </a:ext>
              </a:extLst>
            </p:cNvPr>
            <p:cNvGrpSpPr/>
            <p:nvPr/>
          </p:nvGrpSpPr>
          <p:grpSpPr>
            <a:xfrm>
              <a:off x="5996751" y="4977718"/>
              <a:ext cx="2479864" cy="1308511"/>
              <a:chOff x="6299184" y="5025598"/>
              <a:chExt cx="2479864" cy="1308511"/>
            </a:xfrm>
          </p:grpSpPr>
          <p:sp>
            <p:nvSpPr>
              <p:cNvPr id="156" name="타원 155">
                <a:extLst>
                  <a:ext uri="{FF2B5EF4-FFF2-40B4-BE49-F238E27FC236}">
                    <a16:creationId xmlns:a16="http://schemas.microsoft.com/office/drawing/2014/main" id="{1FE64797-62F5-48CA-8985-70AB3390AF0C}"/>
                  </a:ext>
                </a:extLst>
              </p:cNvPr>
              <p:cNvSpPr/>
              <p:nvPr/>
            </p:nvSpPr>
            <p:spPr>
              <a:xfrm>
                <a:off x="7221293" y="5025598"/>
                <a:ext cx="534988" cy="53498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57" name="직선 화살표 연결선 156">
                <a:extLst>
                  <a:ext uri="{FF2B5EF4-FFF2-40B4-BE49-F238E27FC236}">
                    <a16:creationId xmlns:a16="http://schemas.microsoft.com/office/drawing/2014/main" id="{A37EA6BE-E402-483E-BB9B-B580733FB451}"/>
                  </a:ext>
                </a:extLst>
              </p:cNvPr>
              <p:cNvCxnSpPr>
                <a:cxnSpLocks/>
                <a:stCxn id="156" idx="4"/>
                <a:endCxn id="159" idx="0"/>
              </p:cNvCxnSpPr>
              <p:nvPr/>
            </p:nvCxnSpPr>
            <p:spPr>
              <a:xfrm flipH="1">
                <a:off x="6667484" y="5560586"/>
                <a:ext cx="821303" cy="36077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직선 화살표 연결선 157">
                <a:extLst>
                  <a:ext uri="{FF2B5EF4-FFF2-40B4-BE49-F238E27FC236}">
                    <a16:creationId xmlns:a16="http://schemas.microsoft.com/office/drawing/2014/main" id="{37589649-E866-4D39-8EC7-D323077203E3}"/>
                  </a:ext>
                </a:extLst>
              </p:cNvPr>
              <p:cNvCxnSpPr>
                <a:cxnSpLocks/>
                <a:stCxn id="156" idx="4"/>
                <a:endCxn id="161" idx="0"/>
              </p:cNvCxnSpPr>
              <p:nvPr/>
            </p:nvCxnSpPr>
            <p:spPr>
              <a:xfrm>
                <a:off x="7488787" y="5560586"/>
                <a:ext cx="1" cy="36077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삼각형 26">
                <a:extLst>
                  <a:ext uri="{FF2B5EF4-FFF2-40B4-BE49-F238E27FC236}">
                    <a16:creationId xmlns:a16="http://schemas.microsoft.com/office/drawing/2014/main" id="{87AE5316-AB80-4A03-AC96-18FAC296231F}"/>
                  </a:ext>
                </a:extLst>
              </p:cNvPr>
              <p:cNvSpPr/>
              <p:nvPr/>
            </p:nvSpPr>
            <p:spPr>
              <a:xfrm>
                <a:off x="6299184" y="5921359"/>
                <a:ext cx="736600" cy="412750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ko-Kore-KR" altLang="en-US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A2E0BDAC-0F6C-4DA6-8247-A9934FE72EB6}"/>
                  </a:ext>
                </a:extLst>
              </p:cNvPr>
              <p:cNvSpPr txBox="1"/>
              <p:nvPr/>
            </p:nvSpPr>
            <p:spPr>
              <a:xfrm>
                <a:off x="6319820" y="6109659"/>
                <a:ext cx="69532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ko-Kore-KR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52</a:t>
                </a:r>
                <a:endParaRPr lang="ko-Kore-KR" alt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61" name="삼각형 26">
                <a:extLst>
                  <a:ext uri="{FF2B5EF4-FFF2-40B4-BE49-F238E27FC236}">
                    <a16:creationId xmlns:a16="http://schemas.microsoft.com/office/drawing/2014/main" id="{28C554FB-2213-45FF-81E0-F9DE0B80FDA7}"/>
                  </a:ext>
                </a:extLst>
              </p:cNvPr>
              <p:cNvSpPr/>
              <p:nvPr/>
            </p:nvSpPr>
            <p:spPr>
              <a:xfrm>
                <a:off x="7120488" y="5921359"/>
                <a:ext cx="736600" cy="412750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ko-Kore-KR" altLang="en-US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1311BA43-E97F-4D3A-8BBC-5AE66FEF53D5}"/>
                  </a:ext>
                </a:extLst>
              </p:cNvPr>
              <p:cNvSpPr txBox="1"/>
              <p:nvPr/>
            </p:nvSpPr>
            <p:spPr>
              <a:xfrm>
                <a:off x="7141124" y="6109659"/>
                <a:ext cx="69532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ko-Kore-KR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“male”</a:t>
                </a:r>
                <a:endParaRPr lang="ko-Kore-KR" alt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4A331B2D-6713-4943-BC24-8DF998DD1BF7}"/>
                  </a:ext>
                </a:extLst>
              </p:cNvPr>
              <p:cNvSpPr txBox="1"/>
              <p:nvPr/>
            </p:nvSpPr>
            <p:spPr>
              <a:xfrm>
                <a:off x="6394162" y="5630437"/>
                <a:ext cx="47502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age</a:t>
                </a:r>
                <a:endParaRPr lang="ko-Kore-KR" alt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64" name="삼각형 26">
                <a:extLst>
                  <a:ext uri="{FF2B5EF4-FFF2-40B4-BE49-F238E27FC236}">
                    <a16:creationId xmlns:a16="http://schemas.microsoft.com/office/drawing/2014/main" id="{11DB3C90-117F-4071-9D1E-DB14E00E2807}"/>
                  </a:ext>
                </a:extLst>
              </p:cNvPr>
              <p:cNvSpPr/>
              <p:nvPr/>
            </p:nvSpPr>
            <p:spPr>
              <a:xfrm>
                <a:off x="7932923" y="5921359"/>
                <a:ext cx="736600" cy="412750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ko-Kore-KR" altLang="en-US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130F6992-28B6-4B04-B4D3-D59D5B2536B8}"/>
                  </a:ext>
                </a:extLst>
              </p:cNvPr>
              <p:cNvSpPr txBox="1"/>
              <p:nvPr/>
            </p:nvSpPr>
            <p:spPr>
              <a:xfrm>
                <a:off x="7947294" y="6169307"/>
                <a:ext cx="695327" cy="161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en-US" sz="105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“w@a.com”</a:t>
                </a:r>
                <a:endParaRPr lang="ko-Kore-KR" altLang="en-US" sz="1050" dirty="0">
                  <a:solidFill>
                    <a:srgbClr val="0070C0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8C8DDE4-8A53-4691-B330-180E9E161199}"/>
                  </a:ext>
                </a:extLst>
              </p:cNvPr>
              <p:cNvSpPr txBox="1"/>
              <p:nvPr/>
            </p:nvSpPr>
            <p:spPr>
              <a:xfrm>
                <a:off x="7154876" y="5630437"/>
                <a:ext cx="66782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gender</a:t>
                </a:r>
                <a:endParaRPr lang="ko-Kore-KR" altLang="en-US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67" name="직선 화살표 연결선 166">
                <a:extLst>
                  <a:ext uri="{FF2B5EF4-FFF2-40B4-BE49-F238E27FC236}">
                    <a16:creationId xmlns:a16="http://schemas.microsoft.com/office/drawing/2014/main" id="{FDAD92DD-C4FD-4ECA-8882-4E9477EDC835}"/>
                  </a:ext>
                </a:extLst>
              </p:cNvPr>
              <p:cNvCxnSpPr>
                <a:cxnSpLocks/>
                <a:stCxn id="156" idx="4"/>
                <a:endCxn id="164" idx="0"/>
              </p:cNvCxnSpPr>
              <p:nvPr/>
            </p:nvCxnSpPr>
            <p:spPr>
              <a:xfrm>
                <a:off x="7488787" y="5560586"/>
                <a:ext cx="812436" cy="36077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407FB4AC-2F1D-4659-BBAF-94BD438AB465}"/>
                  </a:ext>
                </a:extLst>
              </p:cNvPr>
              <p:cNvSpPr txBox="1"/>
              <p:nvPr/>
            </p:nvSpPr>
            <p:spPr>
              <a:xfrm>
                <a:off x="8111228" y="5630437"/>
                <a:ext cx="66782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email</a:t>
                </a:r>
                <a:endParaRPr lang="ko-Kore-KR" altLang="en-US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206" name="직선 연결선 205">
              <a:extLst>
                <a:ext uri="{FF2B5EF4-FFF2-40B4-BE49-F238E27FC236}">
                  <a16:creationId xmlns:a16="http://schemas.microsoft.com/office/drawing/2014/main" id="{BFFE9F50-4E54-44DD-88F1-81C899C15D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7006" y="4926804"/>
              <a:ext cx="919486" cy="604614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직선 연결선 206">
              <a:extLst>
                <a:ext uri="{FF2B5EF4-FFF2-40B4-BE49-F238E27FC236}">
                  <a16:creationId xmlns:a16="http://schemas.microsoft.com/office/drawing/2014/main" id="{3FEB2AAE-E44C-4CF7-831C-4BEEB4C3F5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08266" y="6379155"/>
              <a:ext cx="2525303" cy="8167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직선 연결선 207">
              <a:extLst>
                <a:ext uri="{FF2B5EF4-FFF2-40B4-BE49-F238E27FC236}">
                  <a16:creationId xmlns:a16="http://schemas.microsoft.com/office/drawing/2014/main" id="{3E94AD69-4F14-40F0-9F27-8C770BC190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7712" y="5521476"/>
              <a:ext cx="19530" cy="832424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직선 연결선 208">
              <a:extLst>
                <a:ext uri="{FF2B5EF4-FFF2-40B4-BE49-F238E27FC236}">
                  <a16:creationId xmlns:a16="http://schemas.microsoft.com/office/drawing/2014/main" id="{F918D99E-6CC7-4E3D-A0D9-F1E8E69DBA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9629" y="5507079"/>
              <a:ext cx="10926" cy="880709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직선 연결선 209">
              <a:extLst>
                <a:ext uri="{FF2B5EF4-FFF2-40B4-BE49-F238E27FC236}">
                  <a16:creationId xmlns:a16="http://schemas.microsoft.com/office/drawing/2014/main" id="{CBFA99B3-F827-40F4-95CF-133EE84A9C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2806" y="4910019"/>
              <a:ext cx="637152" cy="7779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직선 연결선 210">
              <a:extLst>
                <a:ext uri="{FF2B5EF4-FFF2-40B4-BE49-F238E27FC236}">
                  <a16:creationId xmlns:a16="http://schemas.microsoft.com/office/drawing/2014/main" id="{6F6D1BCB-331D-4A97-868C-59F6660EDD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29959" y="4917799"/>
              <a:ext cx="925133" cy="572684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1" name="화살표: 굽음 220">
            <a:extLst>
              <a:ext uri="{FF2B5EF4-FFF2-40B4-BE49-F238E27FC236}">
                <a16:creationId xmlns:a16="http://schemas.microsoft.com/office/drawing/2014/main" id="{057926B7-5D63-4AE3-BBBF-F10D94E0D44F}"/>
              </a:ext>
            </a:extLst>
          </p:cNvPr>
          <p:cNvSpPr/>
          <p:nvPr/>
        </p:nvSpPr>
        <p:spPr>
          <a:xfrm rot="5400000">
            <a:off x="9282384" y="3425429"/>
            <a:ext cx="691852" cy="1054360"/>
          </a:xfrm>
          <a:prstGeom prst="bentArrow">
            <a:avLst>
              <a:gd name="adj1" fmla="val 24042"/>
              <a:gd name="adj2" fmla="val 29122"/>
              <a:gd name="adj3" fmla="val 25000"/>
              <a:gd name="adj4" fmla="val 3171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2" name="화살표: 굽음 221">
            <a:extLst>
              <a:ext uri="{FF2B5EF4-FFF2-40B4-BE49-F238E27FC236}">
                <a16:creationId xmlns:a16="http://schemas.microsoft.com/office/drawing/2014/main" id="{F125E2DC-3F9F-4C19-90D2-7AE2D9DDC461}"/>
              </a:ext>
            </a:extLst>
          </p:cNvPr>
          <p:cNvSpPr/>
          <p:nvPr/>
        </p:nvSpPr>
        <p:spPr>
          <a:xfrm rot="5400000" flipV="1">
            <a:off x="1295653" y="3875850"/>
            <a:ext cx="1128086" cy="666646"/>
          </a:xfrm>
          <a:prstGeom prst="bentArrow">
            <a:avLst>
              <a:gd name="adj1" fmla="val 24042"/>
              <a:gd name="adj2" fmla="val 29122"/>
              <a:gd name="adj3" fmla="val 25000"/>
              <a:gd name="adj4" fmla="val 3171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EDBC492-1550-4E06-9DA2-6362B33A9E78}"/>
              </a:ext>
            </a:extLst>
          </p:cNvPr>
          <p:cNvSpPr txBox="1"/>
          <p:nvPr/>
        </p:nvSpPr>
        <p:spPr>
          <a:xfrm>
            <a:off x="749583" y="3705181"/>
            <a:ext cx="86637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 schema</a:t>
            </a:r>
            <a:endParaRPr lang="ko-Kore-KR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666BDF65-BA15-4272-8105-092D98B74F16}"/>
              </a:ext>
            </a:extLst>
          </p:cNvPr>
          <p:cNvSpPr txBox="1"/>
          <p:nvPr/>
        </p:nvSpPr>
        <p:spPr>
          <a:xfrm>
            <a:off x="10073088" y="3705182"/>
            <a:ext cx="86637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schema</a:t>
            </a:r>
            <a:endParaRPr lang="ko-Kore-KR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7874416F-28E5-4608-94E2-855991B54E2B}"/>
              </a:ext>
            </a:extLst>
          </p:cNvPr>
          <p:cNvSpPr txBox="1"/>
          <p:nvPr/>
        </p:nvSpPr>
        <p:spPr>
          <a:xfrm>
            <a:off x="4977821" y="5680169"/>
            <a:ext cx="199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Ambiguous!</a:t>
            </a:r>
            <a:endParaRPr lang="ko-KR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5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2" grpId="0" animBg="1"/>
      <p:bldP spid="223" grpId="0"/>
      <p:bldP spid="224" grpId="0"/>
      <p:bldP spid="2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Key Idea 1: Bottom-up Schema Generation</a:t>
            </a:r>
            <a:endParaRPr lang="ko-KR" altLang="en-US" sz="4000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043874"/>
            <a:ext cx="11515430" cy="1586963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400" b="1" dirty="0">
                <a:solidFill>
                  <a:srgbClr val="003299"/>
                </a:solidFill>
              </a:rPr>
              <a:t>We propose deriving schema in a bottom-up manner.</a:t>
            </a:r>
          </a:p>
          <a:p>
            <a:r>
              <a:rPr kumimoji="1" lang="en-US" altLang="en-US" sz="2400" b="1" dirty="0">
                <a:solidFill>
                  <a:schemeClr val="tx1"/>
                </a:solidFill>
              </a:rPr>
              <a:t>Previously derived schema nodes provide information for correct schema derivation.</a:t>
            </a: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ECA071FB-DC15-44C4-85A0-8D7B43657A6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12</a:t>
            </a:r>
            <a:endParaRPr lang="ko-KR" altLang="en-US" dirty="0"/>
          </a:p>
        </p:txBody>
      </p:sp>
      <p:grpSp>
        <p:nvGrpSpPr>
          <p:cNvPr id="343" name="그룹 342">
            <a:extLst>
              <a:ext uri="{FF2B5EF4-FFF2-40B4-BE49-F238E27FC236}">
                <a16:creationId xmlns:a16="http://schemas.microsoft.com/office/drawing/2014/main" id="{F3F635EF-3851-4BA7-92B1-F0F24A38CADB}"/>
              </a:ext>
            </a:extLst>
          </p:cNvPr>
          <p:cNvGrpSpPr/>
          <p:nvPr/>
        </p:nvGrpSpPr>
        <p:grpSpPr>
          <a:xfrm>
            <a:off x="2589650" y="2479729"/>
            <a:ext cx="5149799" cy="937082"/>
            <a:chOff x="2589650" y="2479729"/>
            <a:chExt cx="5149799" cy="937082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862CF51A-F736-4FE7-9FE6-FA03AB16EB41}"/>
                </a:ext>
              </a:extLst>
            </p:cNvPr>
            <p:cNvSpPr/>
            <p:nvPr/>
          </p:nvSpPr>
          <p:spPr>
            <a:xfrm>
              <a:off x="3483913" y="2479729"/>
              <a:ext cx="534988" cy="5349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A392C3A3-3B76-4E28-B10C-BE96223EB069}"/>
                </a:ext>
              </a:extLst>
            </p:cNvPr>
            <p:cNvCxnSpPr>
              <a:cxnSpLocks/>
              <a:stCxn id="9" idx="4"/>
              <a:endCxn id="7" idx="0"/>
            </p:cNvCxnSpPr>
            <p:nvPr/>
          </p:nvCxnSpPr>
          <p:spPr>
            <a:xfrm flipH="1">
              <a:off x="2807770" y="3014717"/>
              <a:ext cx="943637" cy="3929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6FEAB5-88A6-4796-AB0E-D3F7D442B30A}"/>
                </a:ext>
              </a:extLst>
            </p:cNvPr>
            <p:cNvSpPr txBox="1"/>
            <p:nvPr/>
          </p:nvSpPr>
          <p:spPr>
            <a:xfrm>
              <a:off x="2589650" y="3072223"/>
              <a:ext cx="436558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id</a:t>
              </a:r>
              <a:endParaRPr lang="ko-Kore-KR" altLang="en-US" dirty="0"/>
            </a:p>
          </p:txBody>
        </p: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AB7D67C4-4533-432A-AA7E-3C5AF963A084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3751407" y="3014717"/>
              <a:ext cx="0" cy="4020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E00045-B342-42B7-8FC9-C192BB852C3B}"/>
                </a:ext>
              </a:extLst>
            </p:cNvPr>
            <p:cNvSpPr txBox="1"/>
            <p:nvPr/>
          </p:nvSpPr>
          <p:spPr>
            <a:xfrm>
              <a:off x="3293109" y="3156461"/>
              <a:ext cx="4750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pswd</a:t>
              </a:r>
              <a:endParaRPr lang="ko-Kore-KR" altLang="en-US" dirty="0"/>
            </a:p>
          </p:txBody>
        </p: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6AEEEACC-4A64-430C-9434-45111D75A0ED}"/>
                </a:ext>
              </a:extLst>
            </p:cNvPr>
            <p:cNvCxnSpPr>
              <a:cxnSpLocks/>
              <a:stCxn id="9" idx="4"/>
              <a:endCxn id="26" idx="0"/>
            </p:cNvCxnSpPr>
            <p:nvPr/>
          </p:nvCxnSpPr>
          <p:spPr>
            <a:xfrm>
              <a:off x="3751407" y="3014717"/>
              <a:ext cx="842831" cy="3842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333976-963A-4BB4-B1D6-105F06F597DF}"/>
                </a:ext>
              </a:extLst>
            </p:cNvPr>
            <p:cNvSpPr txBox="1"/>
            <p:nvPr/>
          </p:nvSpPr>
          <p:spPr>
            <a:xfrm>
              <a:off x="4344618" y="3065949"/>
              <a:ext cx="436743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info</a:t>
              </a:r>
              <a:endParaRPr lang="ko-Kore-KR" altLang="en-US" dirty="0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3D53BB6C-2EBA-4AA2-AC1B-F08B9FE19EF4}"/>
                </a:ext>
              </a:extLst>
            </p:cNvPr>
            <p:cNvSpPr/>
            <p:nvPr/>
          </p:nvSpPr>
          <p:spPr>
            <a:xfrm>
              <a:off x="6577994" y="2479729"/>
              <a:ext cx="534988" cy="5349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5CFF04BA-0F63-4813-A1CA-1886CACFAAC0}"/>
                </a:ext>
              </a:extLst>
            </p:cNvPr>
            <p:cNvCxnSpPr>
              <a:cxnSpLocks/>
              <a:stCxn id="20" idx="4"/>
              <a:endCxn id="18" idx="0"/>
            </p:cNvCxnSpPr>
            <p:nvPr/>
          </p:nvCxnSpPr>
          <p:spPr>
            <a:xfrm flipH="1">
              <a:off x="6088163" y="3014717"/>
              <a:ext cx="757325" cy="4011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486A1A-9DD7-44F1-BD8B-9A4B2512158E}"/>
                </a:ext>
              </a:extLst>
            </p:cNvPr>
            <p:cNvSpPr txBox="1"/>
            <p:nvPr/>
          </p:nvSpPr>
          <p:spPr>
            <a:xfrm>
              <a:off x="5901040" y="3072223"/>
              <a:ext cx="468782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name</a:t>
              </a:r>
              <a:endParaRPr lang="ko-Kore-KR" altLang="en-US" dirty="0"/>
            </a:p>
          </p:txBody>
        </p: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5AC3BC8B-1EF8-4BBE-A16D-0C87F1643CA1}"/>
                </a:ext>
              </a:extLst>
            </p:cNvPr>
            <p:cNvCxnSpPr>
              <a:cxnSpLocks/>
              <a:stCxn id="20" idx="4"/>
              <a:endCxn id="36" idx="0"/>
            </p:cNvCxnSpPr>
            <p:nvPr/>
          </p:nvCxnSpPr>
          <p:spPr>
            <a:xfrm>
              <a:off x="6845488" y="3014717"/>
              <a:ext cx="643299" cy="3842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F99CA6-2683-4AC8-8549-CFF64F22E5D2}"/>
                </a:ext>
              </a:extLst>
            </p:cNvPr>
            <p:cNvSpPr txBox="1"/>
            <p:nvPr/>
          </p:nvSpPr>
          <p:spPr>
            <a:xfrm>
              <a:off x="7302706" y="3072223"/>
              <a:ext cx="436743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info</a:t>
              </a:r>
              <a:endParaRPr lang="ko-Kore-KR" altLang="en-US" dirty="0"/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5D57D4D5-7C49-4ED4-BBDA-1ADB0E1598CA}"/>
              </a:ext>
            </a:extLst>
          </p:cNvPr>
          <p:cNvGrpSpPr/>
          <p:nvPr/>
        </p:nvGrpSpPr>
        <p:grpSpPr>
          <a:xfrm>
            <a:off x="3804522" y="4294725"/>
            <a:ext cx="4865001" cy="412750"/>
            <a:chOff x="3804522" y="4294725"/>
            <a:chExt cx="4865001" cy="412750"/>
          </a:xfrm>
        </p:grpSpPr>
        <p:sp>
          <p:nvSpPr>
            <p:cNvPr id="29" name="삼각형 26">
              <a:extLst>
                <a:ext uri="{FF2B5EF4-FFF2-40B4-BE49-F238E27FC236}">
                  <a16:creationId xmlns:a16="http://schemas.microsoft.com/office/drawing/2014/main" id="{8FF3AB0E-8DE6-4618-9FFC-CD3D3D62F2D0}"/>
                </a:ext>
              </a:extLst>
            </p:cNvPr>
            <p:cNvSpPr/>
            <p:nvPr/>
          </p:nvSpPr>
          <p:spPr>
            <a:xfrm>
              <a:off x="3804522" y="4294725"/>
              <a:ext cx="736600" cy="41275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ore-KR" alt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12DFBC-2A79-49E3-99AE-14BC4EF7442C}"/>
                </a:ext>
              </a:extLst>
            </p:cNvPr>
            <p:cNvSpPr txBox="1"/>
            <p:nvPr/>
          </p:nvSpPr>
          <p:spPr>
            <a:xfrm>
              <a:off x="3825158" y="4483025"/>
              <a:ext cx="69532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23</a:t>
              </a:r>
              <a:endParaRPr lang="ko-Kore-KR" altLang="en-US" dirty="0"/>
            </a:p>
          </p:txBody>
        </p:sp>
        <p:sp>
          <p:nvSpPr>
            <p:cNvPr id="31" name="삼각형 26">
              <a:extLst>
                <a:ext uri="{FF2B5EF4-FFF2-40B4-BE49-F238E27FC236}">
                  <a16:creationId xmlns:a16="http://schemas.microsoft.com/office/drawing/2014/main" id="{CB2AD90C-B9B0-45DB-B360-FD0F4B871405}"/>
                </a:ext>
              </a:extLst>
            </p:cNvPr>
            <p:cNvSpPr/>
            <p:nvPr/>
          </p:nvSpPr>
          <p:spPr>
            <a:xfrm>
              <a:off x="4647354" y="4294725"/>
              <a:ext cx="736600" cy="41275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ore-KR" alt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67A08BE-C9E3-4B44-887E-C2074FCC29C9}"/>
                </a:ext>
              </a:extLst>
            </p:cNvPr>
            <p:cNvSpPr txBox="1"/>
            <p:nvPr/>
          </p:nvSpPr>
          <p:spPr>
            <a:xfrm>
              <a:off x="4667990" y="4483025"/>
              <a:ext cx="69532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“male”</a:t>
              </a:r>
              <a:endParaRPr lang="ko-Kore-KR" altLang="en-US" dirty="0"/>
            </a:p>
          </p:txBody>
        </p:sp>
        <p:sp>
          <p:nvSpPr>
            <p:cNvPr id="39" name="삼각형 26">
              <a:extLst>
                <a:ext uri="{FF2B5EF4-FFF2-40B4-BE49-F238E27FC236}">
                  <a16:creationId xmlns:a16="http://schemas.microsoft.com/office/drawing/2014/main" id="{9F39D3AA-7E95-4660-AD35-000959F6F9BC}"/>
                </a:ext>
              </a:extLst>
            </p:cNvPr>
            <p:cNvSpPr/>
            <p:nvPr/>
          </p:nvSpPr>
          <p:spPr>
            <a:xfrm>
              <a:off x="6299184" y="4294725"/>
              <a:ext cx="736600" cy="41275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ore-KR" alt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BB3FFA-C75D-4F5C-A4A7-66B7780F9FB0}"/>
                </a:ext>
              </a:extLst>
            </p:cNvPr>
            <p:cNvSpPr txBox="1"/>
            <p:nvPr/>
          </p:nvSpPr>
          <p:spPr>
            <a:xfrm>
              <a:off x="6319820" y="4483025"/>
              <a:ext cx="69532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52</a:t>
              </a:r>
              <a:endParaRPr lang="ko-Kore-KR" altLang="en-US" dirty="0"/>
            </a:p>
          </p:txBody>
        </p:sp>
        <p:sp>
          <p:nvSpPr>
            <p:cNvPr id="41" name="삼각형 26">
              <a:extLst>
                <a:ext uri="{FF2B5EF4-FFF2-40B4-BE49-F238E27FC236}">
                  <a16:creationId xmlns:a16="http://schemas.microsoft.com/office/drawing/2014/main" id="{5068DEA6-9609-456B-9BDC-F19D66CA9924}"/>
                </a:ext>
              </a:extLst>
            </p:cNvPr>
            <p:cNvSpPr/>
            <p:nvPr/>
          </p:nvSpPr>
          <p:spPr>
            <a:xfrm>
              <a:off x="7120488" y="4294725"/>
              <a:ext cx="736600" cy="41275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ore-KR" alt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76AF3D4-E5CB-4D52-BE05-2E4FCA82F810}"/>
                </a:ext>
              </a:extLst>
            </p:cNvPr>
            <p:cNvSpPr txBox="1"/>
            <p:nvPr/>
          </p:nvSpPr>
          <p:spPr>
            <a:xfrm>
              <a:off x="7141124" y="4483025"/>
              <a:ext cx="69532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“male”</a:t>
              </a:r>
              <a:endParaRPr lang="ko-Kore-KR" altLang="en-US" dirty="0"/>
            </a:p>
          </p:txBody>
        </p:sp>
        <p:sp>
          <p:nvSpPr>
            <p:cNvPr id="44" name="삼각형 26">
              <a:extLst>
                <a:ext uri="{FF2B5EF4-FFF2-40B4-BE49-F238E27FC236}">
                  <a16:creationId xmlns:a16="http://schemas.microsoft.com/office/drawing/2014/main" id="{10957FEB-F5C6-4FD1-B868-CB35DA526AA2}"/>
                </a:ext>
              </a:extLst>
            </p:cNvPr>
            <p:cNvSpPr/>
            <p:nvPr/>
          </p:nvSpPr>
          <p:spPr>
            <a:xfrm>
              <a:off x="7932923" y="4294725"/>
              <a:ext cx="736600" cy="41275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ore-KR" alt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278D296-DBE8-4667-8FEE-F22E942DD5CA}"/>
                </a:ext>
              </a:extLst>
            </p:cNvPr>
            <p:cNvSpPr txBox="1"/>
            <p:nvPr/>
          </p:nvSpPr>
          <p:spPr>
            <a:xfrm>
              <a:off x="7953559" y="4545892"/>
              <a:ext cx="695327" cy="16158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sz="1050" dirty="0">
                  <a:latin typeface="Consolas" panose="020B0609020204030204" pitchFamily="49" charset="0"/>
                  <a:cs typeface="Consolas" panose="020B0609020204030204" pitchFamily="49" charset="0"/>
                </a:rPr>
                <a:t>“w@a.com”</a:t>
              </a:r>
            </a:p>
          </p:txBody>
        </p:sp>
      </p:grpSp>
      <p:grpSp>
        <p:nvGrpSpPr>
          <p:cNvPr id="199" name="그룹 198">
            <a:extLst>
              <a:ext uri="{FF2B5EF4-FFF2-40B4-BE49-F238E27FC236}">
                <a16:creationId xmlns:a16="http://schemas.microsoft.com/office/drawing/2014/main" id="{B7B1BE8D-4B17-458A-A4ED-5C62D00C1DE3}"/>
              </a:ext>
            </a:extLst>
          </p:cNvPr>
          <p:cNvGrpSpPr/>
          <p:nvPr/>
        </p:nvGrpSpPr>
        <p:grpSpPr>
          <a:xfrm>
            <a:off x="2439470" y="3398964"/>
            <a:ext cx="5861753" cy="895761"/>
            <a:chOff x="2439470" y="3398964"/>
            <a:chExt cx="5861753" cy="895761"/>
          </a:xfrm>
        </p:grpSpPr>
        <p:sp>
          <p:nvSpPr>
            <p:cNvPr id="7" name="삼각형 14">
              <a:extLst>
                <a:ext uri="{FF2B5EF4-FFF2-40B4-BE49-F238E27FC236}">
                  <a16:creationId xmlns:a16="http://schemas.microsoft.com/office/drawing/2014/main" id="{F5A26610-F176-4DE4-901E-C473CE5A6BFC}"/>
                </a:ext>
              </a:extLst>
            </p:cNvPr>
            <p:cNvSpPr/>
            <p:nvPr/>
          </p:nvSpPr>
          <p:spPr>
            <a:xfrm>
              <a:off x="2439470" y="3407678"/>
              <a:ext cx="736600" cy="41275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ore-KR" alt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9B2C28-8C92-4A43-9A29-C2AECAA37A95}"/>
                </a:ext>
              </a:extLst>
            </p:cNvPr>
            <p:cNvSpPr txBox="1"/>
            <p:nvPr/>
          </p:nvSpPr>
          <p:spPr>
            <a:xfrm>
              <a:off x="2460106" y="3601794"/>
              <a:ext cx="69532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“</a:t>
              </a:r>
              <a:r>
                <a:rPr kumimoji="1" lang="en-US" alt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jhyun</a:t>
              </a:r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”</a:t>
              </a:r>
              <a:endParaRPr lang="ko-Kore-KR" altLang="en-US" dirty="0"/>
            </a:p>
          </p:txBody>
        </p:sp>
        <p:sp>
          <p:nvSpPr>
            <p:cNvPr id="12" name="삼각형 26">
              <a:extLst>
                <a:ext uri="{FF2B5EF4-FFF2-40B4-BE49-F238E27FC236}">
                  <a16:creationId xmlns:a16="http://schemas.microsoft.com/office/drawing/2014/main" id="{333C7EEC-829B-4414-82FE-3BA9AE9EFB99}"/>
                </a:ext>
              </a:extLst>
            </p:cNvPr>
            <p:cNvSpPr/>
            <p:nvPr/>
          </p:nvSpPr>
          <p:spPr>
            <a:xfrm>
              <a:off x="3383107" y="3416811"/>
              <a:ext cx="736600" cy="41275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ore-KR" alt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524962-C075-46FB-ACD7-143239D86C3D}"/>
                </a:ext>
              </a:extLst>
            </p:cNvPr>
            <p:cNvSpPr txBox="1"/>
            <p:nvPr/>
          </p:nvSpPr>
          <p:spPr>
            <a:xfrm>
              <a:off x="3403743" y="3605111"/>
              <a:ext cx="69532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“</a:t>
              </a:r>
              <a:r>
                <a:rPr kumimoji="1" lang="en-US" altLang="ko-Kore-KR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qwer</a:t>
              </a:r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”</a:t>
              </a:r>
              <a:endParaRPr lang="ko-Kore-KR" altLang="en-US" dirty="0"/>
            </a:p>
          </p:txBody>
        </p:sp>
        <p:sp>
          <p:nvSpPr>
            <p:cNvPr id="18" name="삼각형 14">
              <a:extLst>
                <a:ext uri="{FF2B5EF4-FFF2-40B4-BE49-F238E27FC236}">
                  <a16:creationId xmlns:a16="http://schemas.microsoft.com/office/drawing/2014/main" id="{FE34145F-E05D-40AA-B335-96CD9BDD7EA3}"/>
                </a:ext>
              </a:extLst>
            </p:cNvPr>
            <p:cNvSpPr/>
            <p:nvPr/>
          </p:nvSpPr>
          <p:spPr>
            <a:xfrm>
              <a:off x="5719863" y="3415902"/>
              <a:ext cx="736600" cy="41275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ore-KR" alt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31463F-5B4F-4B0B-BEB0-EDC49AA5B890}"/>
                </a:ext>
              </a:extLst>
            </p:cNvPr>
            <p:cNvSpPr txBox="1"/>
            <p:nvPr/>
          </p:nvSpPr>
          <p:spPr>
            <a:xfrm>
              <a:off x="5740499" y="3610018"/>
              <a:ext cx="69532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“</a:t>
              </a:r>
              <a:r>
                <a:rPr kumimoji="1" lang="en-US" alt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wshan</a:t>
              </a:r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”</a:t>
              </a:r>
              <a:endParaRPr lang="ko-Kore-KR" altLang="en-US" dirty="0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F8E98C54-5A64-4703-9FEE-B34301BA70E4}"/>
                </a:ext>
              </a:extLst>
            </p:cNvPr>
            <p:cNvSpPr/>
            <p:nvPr/>
          </p:nvSpPr>
          <p:spPr>
            <a:xfrm>
              <a:off x="4326744" y="3398964"/>
              <a:ext cx="534988" cy="5349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A1628745-793F-4CA6-9EE7-09255A5CBE40}"/>
                </a:ext>
              </a:extLst>
            </p:cNvPr>
            <p:cNvCxnSpPr>
              <a:cxnSpLocks/>
              <a:stCxn id="26" idx="4"/>
              <a:endCxn id="29" idx="0"/>
            </p:cNvCxnSpPr>
            <p:nvPr/>
          </p:nvCxnSpPr>
          <p:spPr>
            <a:xfrm flipH="1">
              <a:off x="4172822" y="3933952"/>
              <a:ext cx="421416" cy="3607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AF3F02A5-331D-4B20-81D2-8CA73C8A3363}"/>
                </a:ext>
              </a:extLst>
            </p:cNvPr>
            <p:cNvCxnSpPr>
              <a:cxnSpLocks/>
              <a:stCxn id="26" idx="4"/>
              <a:endCxn id="31" idx="0"/>
            </p:cNvCxnSpPr>
            <p:nvPr/>
          </p:nvCxnSpPr>
          <p:spPr>
            <a:xfrm>
              <a:off x="4594238" y="3933952"/>
              <a:ext cx="421416" cy="3607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1730714-8901-4211-9D33-AEF9BCFF6741}"/>
                </a:ext>
              </a:extLst>
            </p:cNvPr>
            <p:cNvSpPr txBox="1"/>
            <p:nvPr/>
          </p:nvSpPr>
          <p:spPr>
            <a:xfrm>
              <a:off x="3801565" y="4003803"/>
              <a:ext cx="4750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age</a:t>
              </a:r>
              <a:endParaRPr lang="ko-Kore-KR" alt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AFCCE9-ECE3-4A3E-A92E-3637C17EC1E0}"/>
                </a:ext>
              </a:extLst>
            </p:cNvPr>
            <p:cNvSpPr txBox="1"/>
            <p:nvPr/>
          </p:nvSpPr>
          <p:spPr>
            <a:xfrm>
              <a:off x="4977821" y="4003803"/>
              <a:ext cx="63235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</a:rPr>
                <a:t>gender</a:t>
              </a:r>
              <a:endParaRPr lang="ko-Kore-KR" altLang="en-US" dirty="0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E0A44312-59ED-4E93-808D-356B2A3EB93B}"/>
                </a:ext>
              </a:extLst>
            </p:cNvPr>
            <p:cNvSpPr/>
            <p:nvPr/>
          </p:nvSpPr>
          <p:spPr>
            <a:xfrm>
              <a:off x="7221293" y="3398964"/>
              <a:ext cx="534988" cy="5349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E31BDDA0-0AC4-4527-AAE7-1816324B54C9}"/>
                </a:ext>
              </a:extLst>
            </p:cNvPr>
            <p:cNvCxnSpPr>
              <a:cxnSpLocks/>
              <a:stCxn id="36" idx="4"/>
              <a:endCxn id="39" idx="0"/>
            </p:cNvCxnSpPr>
            <p:nvPr/>
          </p:nvCxnSpPr>
          <p:spPr>
            <a:xfrm flipH="1">
              <a:off x="6667484" y="3933952"/>
              <a:ext cx="821303" cy="3607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583BAD56-AAF6-4AE6-BC02-908D5184006B}"/>
                </a:ext>
              </a:extLst>
            </p:cNvPr>
            <p:cNvCxnSpPr>
              <a:cxnSpLocks/>
              <a:stCxn id="36" idx="4"/>
              <a:endCxn id="41" idx="0"/>
            </p:cNvCxnSpPr>
            <p:nvPr/>
          </p:nvCxnSpPr>
          <p:spPr>
            <a:xfrm>
              <a:off x="7488787" y="3933952"/>
              <a:ext cx="1" cy="3607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8C9FBBB-C5FA-4F7E-B57B-63DE1CA6F7B3}"/>
                </a:ext>
              </a:extLst>
            </p:cNvPr>
            <p:cNvSpPr txBox="1"/>
            <p:nvPr/>
          </p:nvSpPr>
          <p:spPr>
            <a:xfrm>
              <a:off x="6394162" y="4003803"/>
              <a:ext cx="4750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age</a:t>
              </a:r>
              <a:endParaRPr lang="ko-Kore-KR" alt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4EB2B1D-1C1B-4154-8A14-0DC26B5C97D0}"/>
                </a:ext>
              </a:extLst>
            </p:cNvPr>
            <p:cNvSpPr txBox="1"/>
            <p:nvPr/>
          </p:nvSpPr>
          <p:spPr>
            <a:xfrm>
              <a:off x="7154876" y="4003803"/>
              <a:ext cx="6678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gender</a:t>
              </a:r>
              <a:endParaRPr lang="ko-Kore-KR" altLang="en-US" dirty="0"/>
            </a:p>
          </p:txBody>
        </p:sp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258801AB-6138-4825-A838-AC78B3C47ED7}"/>
                </a:ext>
              </a:extLst>
            </p:cNvPr>
            <p:cNvCxnSpPr>
              <a:cxnSpLocks/>
              <a:stCxn id="36" idx="4"/>
              <a:endCxn id="44" idx="0"/>
            </p:cNvCxnSpPr>
            <p:nvPr/>
          </p:nvCxnSpPr>
          <p:spPr>
            <a:xfrm>
              <a:off x="7488787" y="3933952"/>
              <a:ext cx="812436" cy="3607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EC8FECF-CF93-40D8-882F-D6B31D74FC22}"/>
              </a:ext>
            </a:extLst>
          </p:cNvPr>
          <p:cNvSpPr txBox="1"/>
          <p:nvPr/>
        </p:nvSpPr>
        <p:spPr>
          <a:xfrm>
            <a:off x="8111228" y="4003803"/>
            <a:ext cx="6678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endParaRPr lang="ko-Kore-KR" altLang="en-US" dirty="0"/>
          </a:p>
        </p:txBody>
      </p:sp>
      <p:sp>
        <p:nvSpPr>
          <p:cNvPr id="3" name="화살표: 위쪽 2">
            <a:extLst>
              <a:ext uri="{FF2B5EF4-FFF2-40B4-BE49-F238E27FC236}">
                <a16:creationId xmlns:a16="http://schemas.microsoft.com/office/drawing/2014/main" id="{6BC184EC-37AA-4AA0-8BB8-02F7E0311E68}"/>
              </a:ext>
            </a:extLst>
          </p:cNvPr>
          <p:cNvSpPr/>
          <p:nvPr/>
        </p:nvSpPr>
        <p:spPr>
          <a:xfrm>
            <a:off x="9151545" y="2747223"/>
            <a:ext cx="285487" cy="1855922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5DABC29-ED69-458F-B1DE-C210A92431A4}"/>
              </a:ext>
            </a:extLst>
          </p:cNvPr>
          <p:cNvSpPr txBox="1"/>
          <p:nvPr/>
        </p:nvSpPr>
        <p:spPr>
          <a:xfrm>
            <a:off x="9394910" y="3423595"/>
            <a:ext cx="866370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Schema</a:t>
            </a:r>
          </a:p>
          <a:p>
            <a:pPr algn="ctr"/>
            <a:r>
              <a:rPr kumimoji="1" lang="en-US" altLang="ko-Kore-KR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derivation</a:t>
            </a:r>
          </a:p>
          <a:p>
            <a:pPr algn="ctr"/>
            <a:r>
              <a:rPr kumimoji="1" lang="en-US" altLang="ko-Kore-KR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</a:t>
            </a:r>
          </a:p>
        </p:txBody>
      </p: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BA7DD152-98B2-461F-BA62-FF8450517154}"/>
              </a:ext>
            </a:extLst>
          </p:cNvPr>
          <p:cNvGrpSpPr/>
          <p:nvPr/>
        </p:nvGrpSpPr>
        <p:grpSpPr>
          <a:xfrm>
            <a:off x="3822316" y="4305507"/>
            <a:ext cx="4847207" cy="308180"/>
            <a:chOff x="12006159" y="4368506"/>
            <a:chExt cx="4847207" cy="308180"/>
          </a:xfrm>
        </p:grpSpPr>
        <p:sp>
          <p:nvSpPr>
            <p:cNvPr id="88" name="순서도: 수행의 시작/종료 210">
              <a:extLst>
                <a:ext uri="{FF2B5EF4-FFF2-40B4-BE49-F238E27FC236}">
                  <a16:creationId xmlns:a16="http://schemas.microsoft.com/office/drawing/2014/main" id="{9E7A1CF5-B07E-4EF3-94A0-F5ADB7FD2A2F}"/>
                </a:ext>
              </a:extLst>
            </p:cNvPr>
            <p:cNvSpPr/>
            <p:nvPr/>
          </p:nvSpPr>
          <p:spPr>
            <a:xfrm>
              <a:off x="12006159" y="4368506"/>
              <a:ext cx="666646" cy="308180"/>
            </a:xfrm>
            <a:prstGeom prst="flowChartTerminator">
              <a:avLst/>
            </a:prstGeom>
            <a:solidFill>
              <a:schemeClr val="bg1"/>
            </a:solidFill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NUM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9" name="순서도: 수행의 시작/종료 210">
              <a:extLst>
                <a:ext uri="{FF2B5EF4-FFF2-40B4-BE49-F238E27FC236}">
                  <a16:creationId xmlns:a16="http://schemas.microsoft.com/office/drawing/2014/main" id="{8E6ACD3A-C562-45AF-A70E-FE5EA581C671}"/>
                </a:ext>
              </a:extLst>
            </p:cNvPr>
            <p:cNvSpPr/>
            <p:nvPr/>
          </p:nvSpPr>
          <p:spPr>
            <a:xfrm>
              <a:off x="12875795" y="4368506"/>
              <a:ext cx="666646" cy="308180"/>
            </a:xfrm>
            <a:prstGeom prst="flowChartTerminator">
              <a:avLst/>
            </a:prstGeom>
            <a:solidFill>
              <a:schemeClr val="bg1"/>
            </a:solidFill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800" kern="12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0" name="순서도: 수행의 시작/종료 210">
              <a:extLst>
                <a:ext uri="{FF2B5EF4-FFF2-40B4-BE49-F238E27FC236}">
                  <a16:creationId xmlns:a16="http://schemas.microsoft.com/office/drawing/2014/main" id="{E371F439-66DD-427B-AC57-8EC74944A55B}"/>
                </a:ext>
              </a:extLst>
            </p:cNvPr>
            <p:cNvSpPr/>
            <p:nvPr/>
          </p:nvSpPr>
          <p:spPr>
            <a:xfrm>
              <a:off x="14490595" y="4368506"/>
              <a:ext cx="666646" cy="308180"/>
            </a:xfrm>
            <a:prstGeom prst="flowChartTerminator">
              <a:avLst/>
            </a:prstGeom>
            <a:solidFill>
              <a:schemeClr val="bg1"/>
            </a:solidFill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NUM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1" name="순서도: 수행의 시작/종료 210">
              <a:extLst>
                <a:ext uri="{FF2B5EF4-FFF2-40B4-BE49-F238E27FC236}">
                  <a16:creationId xmlns:a16="http://schemas.microsoft.com/office/drawing/2014/main" id="{AB488059-A203-405F-9519-9EAB6782A149}"/>
                </a:ext>
              </a:extLst>
            </p:cNvPr>
            <p:cNvSpPr/>
            <p:nvPr/>
          </p:nvSpPr>
          <p:spPr>
            <a:xfrm>
              <a:off x="15360231" y="4368506"/>
              <a:ext cx="666646" cy="308180"/>
            </a:xfrm>
            <a:prstGeom prst="flowChartTerminator">
              <a:avLst/>
            </a:prstGeom>
            <a:solidFill>
              <a:schemeClr val="bg1"/>
            </a:solidFill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800" kern="12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2" name="순서도: 수행의 시작/종료 210">
              <a:extLst>
                <a:ext uri="{FF2B5EF4-FFF2-40B4-BE49-F238E27FC236}">
                  <a16:creationId xmlns:a16="http://schemas.microsoft.com/office/drawing/2014/main" id="{D5FEF0C7-10F8-4587-B1DB-C2D058874466}"/>
                </a:ext>
              </a:extLst>
            </p:cNvPr>
            <p:cNvSpPr/>
            <p:nvPr/>
          </p:nvSpPr>
          <p:spPr>
            <a:xfrm>
              <a:off x="16186720" y="4368506"/>
              <a:ext cx="666646" cy="308180"/>
            </a:xfrm>
            <a:prstGeom prst="flowChartTerminator">
              <a:avLst/>
            </a:prstGeom>
            <a:solidFill>
              <a:schemeClr val="bg1"/>
            </a:solidFill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800" kern="12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91377686-2DFC-45A6-81C0-19689D3156EF}"/>
              </a:ext>
            </a:extLst>
          </p:cNvPr>
          <p:cNvGrpSpPr/>
          <p:nvPr/>
        </p:nvGrpSpPr>
        <p:grpSpPr>
          <a:xfrm>
            <a:off x="5062288" y="3398609"/>
            <a:ext cx="2005084" cy="356404"/>
            <a:chOff x="5062288" y="3398609"/>
            <a:chExt cx="2005084" cy="356404"/>
          </a:xfrm>
        </p:grpSpPr>
        <p:sp>
          <p:nvSpPr>
            <p:cNvPr id="150" name="화살표: 왼쪽/오른쪽 149">
              <a:extLst>
                <a:ext uri="{FF2B5EF4-FFF2-40B4-BE49-F238E27FC236}">
                  <a16:creationId xmlns:a16="http://schemas.microsoft.com/office/drawing/2014/main" id="{D98CBFA0-8DD9-48CF-8132-353C7914375D}"/>
                </a:ext>
              </a:extLst>
            </p:cNvPr>
            <p:cNvSpPr/>
            <p:nvPr/>
          </p:nvSpPr>
          <p:spPr>
            <a:xfrm>
              <a:off x="5068770" y="3629430"/>
              <a:ext cx="1998602" cy="125583"/>
            </a:xfrm>
            <a:prstGeom prst="left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14168A3-B823-4A3F-9CAB-F81E5506F79F}"/>
                </a:ext>
              </a:extLst>
            </p:cNvPr>
            <p:cNvSpPr txBox="1"/>
            <p:nvPr/>
          </p:nvSpPr>
          <p:spPr>
            <a:xfrm>
              <a:off x="5062288" y="3398609"/>
              <a:ext cx="86637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Similar</a:t>
              </a:r>
              <a:endParaRPr lang="ko-Kore-KR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8" name="그룹 197">
            <a:extLst>
              <a:ext uri="{FF2B5EF4-FFF2-40B4-BE49-F238E27FC236}">
                <a16:creationId xmlns:a16="http://schemas.microsoft.com/office/drawing/2014/main" id="{BBB815C2-655B-4118-B72B-F5331F147C98}"/>
              </a:ext>
            </a:extLst>
          </p:cNvPr>
          <p:cNvGrpSpPr/>
          <p:nvPr/>
        </p:nvGrpSpPr>
        <p:grpSpPr>
          <a:xfrm>
            <a:off x="2433120" y="3416904"/>
            <a:ext cx="6348160" cy="1190969"/>
            <a:chOff x="2432190" y="3419689"/>
            <a:chExt cx="6348160" cy="1190969"/>
          </a:xfrm>
        </p:grpSpPr>
        <p:grpSp>
          <p:nvGrpSpPr>
            <p:cNvPr id="185" name="그룹 184">
              <a:extLst>
                <a:ext uri="{FF2B5EF4-FFF2-40B4-BE49-F238E27FC236}">
                  <a16:creationId xmlns:a16="http://schemas.microsoft.com/office/drawing/2014/main" id="{2DE835C8-82D5-44D2-8AF2-992FCBA80D4A}"/>
                </a:ext>
              </a:extLst>
            </p:cNvPr>
            <p:cNvGrpSpPr/>
            <p:nvPr/>
          </p:nvGrpSpPr>
          <p:grpSpPr>
            <a:xfrm>
              <a:off x="2432190" y="3419689"/>
              <a:ext cx="6231021" cy="1190969"/>
              <a:chOff x="10623400" y="3419689"/>
              <a:chExt cx="6231021" cy="1190969"/>
            </a:xfrm>
          </p:grpSpPr>
          <p:sp>
            <p:nvSpPr>
              <p:cNvPr id="98" name="순서도: 수행의 시작/종료 210">
                <a:extLst>
                  <a:ext uri="{FF2B5EF4-FFF2-40B4-BE49-F238E27FC236}">
                    <a16:creationId xmlns:a16="http://schemas.microsoft.com/office/drawing/2014/main" id="{6E9E83BC-FBB7-43E2-9297-D76024E7937C}"/>
                  </a:ext>
                </a:extLst>
              </p:cNvPr>
              <p:cNvSpPr/>
              <p:nvPr/>
            </p:nvSpPr>
            <p:spPr>
              <a:xfrm>
                <a:off x="12438096" y="3419689"/>
                <a:ext cx="666646" cy="308180"/>
              </a:xfrm>
              <a:prstGeom prst="flowChartTerminator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OBJ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99" name="순서도: 수행의 시작/종료 210">
                <a:extLst>
                  <a:ext uri="{FF2B5EF4-FFF2-40B4-BE49-F238E27FC236}">
                    <a16:creationId xmlns:a16="http://schemas.microsoft.com/office/drawing/2014/main" id="{32A14910-C773-47C7-BF20-B8D6042B2A7D}"/>
                  </a:ext>
                </a:extLst>
              </p:cNvPr>
              <p:cNvSpPr/>
              <p:nvPr/>
            </p:nvSpPr>
            <p:spPr>
              <a:xfrm>
                <a:off x="11604594" y="3419689"/>
                <a:ext cx="666646" cy="308180"/>
              </a:xfrm>
              <a:prstGeom prst="flowChartTerminator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800" kern="12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00" name="순서도: 수행의 시작/종료 210">
                <a:extLst>
                  <a:ext uri="{FF2B5EF4-FFF2-40B4-BE49-F238E27FC236}">
                    <a16:creationId xmlns:a16="http://schemas.microsoft.com/office/drawing/2014/main" id="{4409B7A9-BC2D-427A-A8CB-21617BA884DC}"/>
                  </a:ext>
                </a:extLst>
              </p:cNvPr>
              <p:cNvSpPr/>
              <p:nvPr/>
            </p:nvSpPr>
            <p:spPr>
              <a:xfrm>
                <a:off x="10623400" y="3419689"/>
                <a:ext cx="666646" cy="308180"/>
              </a:xfrm>
              <a:prstGeom prst="flowChartTerminator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01" name="순서도: 수행의 시작/종료 210">
                <a:extLst>
                  <a:ext uri="{FF2B5EF4-FFF2-40B4-BE49-F238E27FC236}">
                    <a16:creationId xmlns:a16="http://schemas.microsoft.com/office/drawing/2014/main" id="{E585A540-2829-4683-BDAC-A2E7200FF20E}"/>
                  </a:ext>
                </a:extLst>
              </p:cNvPr>
              <p:cNvSpPr/>
              <p:nvPr/>
            </p:nvSpPr>
            <p:spPr>
              <a:xfrm>
                <a:off x="13953023" y="3419689"/>
                <a:ext cx="666646" cy="308180"/>
              </a:xfrm>
              <a:prstGeom prst="flowChartTerminator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800" kern="12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03" name="순서도: 수행의 시작/종료 210">
                <a:extLst>
                  <a:ext uri="{FF2B5EF4-FFF2-40B4-BE49-F238E27FC236}">
                    <a16:creationId xmlns:a16="http://schemas.microsoft.com/office/drawing/2014/main" id="{CAD53485-A68A-4C04-BDB3-EFA64C5FDB9B}"/>
                  </a:ext>
                </a:extLst>
              </p:cNvPr>
              <p:cNvSpPr/>
              <p:nvPr/>
            </p:nvSpPr>
            <p:spPr>
              <a:xfrm>
                <a:off x="15361286" y="3419689"/>
                <a:ext cx="666646" cy="308180"/>
              </a:xfrm>
              <a:prstGeom prst="flowChartTerminator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800" kern="12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OBJ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120" name="직선 화살표 연결선 119">
                <a:extLst>
                  <a:ext uri="{FF2B5EF4-FFF2-40B4-BE49-F238E27FC236}">
                    <a16:creationId xmlns:a16="http://schemas.microsoft.com/office/drawing/2014/main" id="{B24F4A3F-B499-4DB2-A307-B647E84FB2FA}"/>
                  </a:ext>
                </a:extLst>
              </p:cNvPr>
              <p:cNvCxnSpPr>
                <a:cxnSpLocks/>
                <a:stCxn id="98" idx="2"/>
                <a:endCxn id="173" idx="0"/>
              </p:cNvCxnSpPr>
              <p:nvPr/>
            </p:nvCxnSpPr>
            <p:spPr>
              <a:xfrm flipH="1">
                <a:off x="11899584" y="3727869"/>
                <a:ext cx="871835" cy="574609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직선 화살표 연결선 122">
                <a:extLst>
                  <a:ext uri="{FF2B5EF4-FFF2-40B4-BE49-F238E27FC236}">
                    <a16:creationId xmlns:a16="http://schemas.microsoft.com/office/drawing/2014/main" id="{8A0BD819-6AF1-42CC-BF72-7598BEB9466F}"/>
                  </a:ext>
                </a:extLst>
              </p:cNvPr>
              <p:cNvCxnSpPr>
                <a:cxnSpLocks/>
                <a:stCxn id="98" idx="2"/>
                <a:endCxn id="174" idx="0"/>
              </p:cNvCxnSpPr>
              <p:nvPr/>
            </p:nvCxnSpPr>
            <p:spPr>
              <a:xfrm flipH="1">
                <a:off x="12769220" y="3727869"/>
                <a:ext cx="2199" cy="574609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직선 화살표 연결선 133">
                <a:extLst>
                  <a:ext uri="{FF2B5EF4-FFF2-40B4-BE49-F238E27FC236}">
                    <a16:creationId xmlns:a16="http://schemas.microsoft.com/office/drawing/2014/main" id="{EEE457C2-637F-4789-8A97-63F9013D6217}"/>
                  </a:ext>
                </a:extLst>
              </p:cNvPr>
              <p:cNvCxnSpPr>
                <a:cxnSpLocks/>
                <a:stCxn id="103" idx="2"/>
                <a:endCxn id="163" idx="0"/>
              </p:cNvCxnSpPr>
              <p:nvPr/>
            </p:nvCxnSpPr>
            <p:spPr>
              <a:xfrm flipH="1">
                <a:off x="14824973" y="3727869"/>
                <a:ext cx="869636" cy="574609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직선 화살표 연결선 136">
                <a:extLst>
                  <a:ext uri="{FF2B5EF4-FFF2-40B4-BE49-F238E27FC236}">
                    <a16:creationId xmlns:a16="http://schemas.microsoft.com/office/drawing/2014/main" id="{64B3C366-87C3-4B1B-9CC3-4C32DF07200B}"/>
                  </a:ext>
                </a:extLst>
              </p:cNvPr>
              <p:cNvCxnSpPr>
                <a:cxnSpLocks/>
                <a:stCxn id="103" idx="2"/>
                <a:endCxn id="164" idx="0"/>
              </p:cNvCxnSpPr>
              <p:nvPr/>
            </p:nvCxnSpPr>
            <p:spPr>
              <a:xfrm>
                <a:off x="15694609" y="3727869"/>
                <a:ext cx="0" cy="574609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직선 화살표 연결선 139">
                <a:extLst>
                  <a:ext uri="{FF2B5EF4-FFF2-40B4-BE49-F238E27FC236}">
                    <a16:creationId xmlns:a16="http://schemas.microsoft.com/office/drawing/2014/main" id="{076FD0F4-5CC5-49C7-9012-75BA9F393AE0}"/>
                  </a:ext>
                </a:extLst>
              </p:cNvPr>
              <p:cNvCxnSpPr>
                <a:cxnSpLocks/>
                <a:stCxn id="103" idx="2"/>
                <a:endCxn id="165" idx="0"/>
              </p:cNvCxnSpPr>
              <p:nvPr/>
            </p:nvCxnSpPr>
            <p:spPr>
              <a:xfrm>
                <a:off x="15694609" y="3727869"/>
                <a:ext cx="826489" cy="574609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순서도: 수행의 시작/종료 210">
                <a:extLst>
                  <a:ext uri="{FF2B5EF4-FFF2-40B4-BE49-F238E27FC236}">
                    <a16:creationId xmlns:a16="http://schemas.microsoft.com/office/drawing/2014/main" id="{D73B92EB-47F7-43C0-893F-5A7B6D488F45}"/>
                  </a:ext>
                </a:extLst>
              </p:cNvPr>
              <p:cNvSpPr/>
              <p:nvPr/>
            </p:nvSpPr>
            <p:spPr>
              <a:xfrm>
                <a:off x="14491650" y="4302478"/>
                <a:ext cx="666646" cy="308180"/>
              </a:xfrm>
              <a:prstGeom prst="flowChartTerminator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NUM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64" name="순서도: 수행의 시작/종료 210">
                <a:extLst>
                  <a:ext uri="{FF2B5EF4-FFF2-40B4-BE49-F238E27FC236}">
                    <a16:creationId xmlns:a16="http://schemas.microsoft.com/office/drawing/2014/main" id="{52C43D21-476A-48B9-B1CC-48BF0419E497}"/>
                  </a:ext>
                </a:extLst>
              </p:cNvPr>
              <p:cNvSpPr/>
              <p:nvPr/>
            </p:nvSpPr>
            <p:spPr>
              <a:xfrm>
                <a:off x="15361286" y="4302478"/>
                <a:ext cx="666646" cy="308180"/>
              </a:xfrm>
              <a:prstGeom prst="flowChartTerminator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800" kern="12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65" name="순서도: 수행의 시작/종료 210">
                <a:extLst>
                  <a:ext uri="{FF2B5EF4-FFF2-40B4-BE49-F238E27FC236}">
                    <a16:creationId xmlns:a16="http://schemas.microsoft.com/office/drawing/2014/main" id="{D61018F5-CBBC-4ED3-9C2F-7DAEE5D9E064}"/>
                  </a:ext>
                </a:extLst>
              </p:cNvPr>
              <p:cNvSpPr/>
              <p:nvPr/>
            </p:nvSpPr>
            <p:spPr>
              <a:xfrm>
                <a:off x="16187775" y="4302478"/>
                <a:ext cx="666646" cy="308180"/>
              </a:xfrm>
              <a:prstGeom prst="flowChartTerminator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800" kern="12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73" name="순서도: 수행의 시작/종료 210">
                <a:extLst>
                  <a:ext uri="{FF2B5EF4-FFF2-40B4-BE49-F238E27FC236}">
                    <a16:creationId xmlns:a16="http://schemas.microsoft.com/office/drawing/2014/main" id="{C2078241-FE72-49E2-85EE-CCE931E1F36C}"/>
                  </a:ext>
                </a:extLst>
              </p:cNvPr>
              <p:cNvSpPr/>
              <p:nvPr/>
            </p:nvSpPr>
            <p:spPr>
              <a:xfrm>
                <a:off x="11566261" y="4302478"/>
                <a:ext cx="666646" cy="308180"/>
              </a:xfrm>
              <a:prstGeom prst="flowChartTerminator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NUM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74" name="순서도: 수행의 시작/종료 210">
                <a:extLst>
                  <a:ext uri="{FF2B5EF4-FFF2-40B4-BE49-F238E27FC236}">
                    <a16:creationId xmlns:a16="http://schemas.microsoft.com/office/drawing/2014/main" id="{FF0732BB-4B52-423B-9C35-7A9517BA5C8A}"/>
                  </a:ext>
                </a:extLst>
              </p:cNvPr>
              <p:cNvSpPr/>
              <p:nvPr/>
            </p:nvSpPr>
            <p:spPr>
              <a:xfrm>
                <a:off x="12435897" y="4302478"/>
                <a:ext cx="666646" cy="308180"/>
              </a:xfrm>
              <a:prstGeom prst="flowChartTerminator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800" kern="12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75" name="순서도: 수행의 시작/종료 210">
                <a:extLst>
                  <a:ext uri="{FF2B5EF4-FFF2-40B4-BE49-F238E27FC236}">
                    <a16:creationId xmlns:a16="http://schemas.microsoft.com/office/drawing/2014/main" id="{71DB0127-1E50-4033-B1EA-ED9B0B69C4CD}"/>
                  </a:ext>
                </a:extLst>
              </p:cNvPr>
              <p:cNvSpPr/>
              <p:nvPr/>
            </p:nvSpPr>
            <p:spPr>
              <a:xfrm>
                <a:off x="13262386" y="4302478"/>
                <a:ext cx="666646" cy="308180"/>
              </a:xfrm>
              <a:prstGeom prst="flowChartTerminator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800" kern="12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NULL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177" name="직선 화살표 연결선 176">
                <a:extLst>
                  <a:ext uri="{FF2B5EF4-FFF2-40B4-BE49-F238E27FC236}">
                    <a16:creationId xmlns:a16="http://schemas.microsoft.com/office/drawing/2014/main" id="{69363ABA-3776-454B-8B16-DA52FD99AFEC}"/>
                  </a:ext>
                </a:extLst>
              </p:cNvPr>
              <p:cNvCxnSpPr>
                <a:cxnSpLocks/>
                <a:stCxn id="98" idx="2"/>
                <a:endCxn id="175" idx="0"/>
              </p:cNvCxnSpPr>
              <p:nvPr/>
            </p:nvCxnSpPr>
            <p:spPr>
              <a:xfrm>
                <a:off x="12771419" y="3727869"/>
                <a:ext cx="824290" cy="574609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B01F7CD7-3CD2-47A6-9774-836B57EB709D}"/>
                  </a:ext>
                </a:extLst>
              </p:cNvPr>
              <p:cNvSpPr txBox="1"/>
              <p:nvPr/>
            </p:nvSpPr>
            <p:spPr>
              <a:xfrm>
                <a:off x="11636663" y="4003803"/>
                <a:ext cx="4750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age</a:t>
                </a:r>
                <a:endParaRPr lang="ko-Kore-KR" alt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D0D71105-9035-4E62-8811-236341486B73}"/>
                </a:ext>
              </a:extLst>
            </p:cNvPr>
            <p:cNvSpPr txBox="1"/>
            <p:nvPr/>
          </p:nvSpPr>
          <p:spPr>
            <a:xfrm>
              <a:off x="6394162" y="4003803"/>
              <a:ext cx="4750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age</a:t>
              </a:r>
              <a:endParaRPr lang="ko-Kore-KR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1B8E9B9C-59B7-4E29-8952-D026A4930406}"/>
                </a:ext>
              </a:extLst>
            </p:cNvPr>
            <p:cNvSpPr txBox="1"/>
            <p:nvPr/>
          </p:nvSpPr>
          <p:spPr>
            <a:xfrm>
              <a:off x="7152327" y="4003803"/>
              <a:ext cx="6678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gender</a:t>
              </a:r>
              <a:endParaRPr lang="ko-Kore-KR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C489EF08-03C7-4607-8F9D-44955A15180A}"/>
                </a:ext>
              </a:extLst>
            </p:cNvPr>
            <p:cNvSpPr txBox="1"/>
            <p:nvPr/>
          </p:nvSpPr>
          <p:spPr>
            <a:xfrm>
              <a:off x="8112530" y="4003109"/>
              <a:ext cx="6678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email</a:t>
              </a:r>
              <a:endParaRPr lang="ko-Kore-KR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229A03AC-62F0-4764-A997-3C84CA43FCF2}"/>
                </a:ext>
              </a:extLst>
            </p:cNvPr>
            <p:cNvSpPr txBox="1"/>
            <p:nvPr/>
          </p:nvSpPr>
          <p:spPr>
            <a:xfrm>
              <a:off x="4249557" y="4003803"/>
              <a:ext cx="6678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gender</a:t>
              </a:r>
              <a:endParaRPr lang="ko-Kore-KR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87CD009F-A296-4945-9571-FC81F74E6CC1}"/>
                </a:ext>
              </a:extLst>
            </p:cNvPr>
            <p:cNvSpPr txBox="1"/>
            <p:nvPr/>
          </p:nvSpPr>
          <p:spPr>
            <a:xfrm>
              <a:off x="5209760" y="4003109"/>
              <a:ext cx="6678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email</a:t>
              </a:r>
              <a:endParaRPr lang="ko-Kore-KR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00" name="그룹 199">
            <a:extLst>
              <a:ext uri="{FF2B5EF4-FFF2-40B4-BE49-F238E27FC236}">
                <a16:creationId xmlns:a16="http://schemas.microsoft.com/office/drawing/2014/main" id="{20004E01-89EF-4B6F-B731-36A2E744CF3E}"/>
              </a:ext>
            </a:extLst>
          </p:cNvPr>
          <p:cNvGrpSpPr/>
          <p:nvPr/>
        </p:nvGrpSpPr>
        <p:grpSpPr>
          <a:xfrm>
            <a:off x="4312627" y="2436315"/>
            <a:ext cx="2005084" cy="356404"/>
            <a:chOff x="5062288" y="3398609"/>
            <a:chExt cx="2005084" cy="356404"/>
          </a:xfrm>
        </p:grpSpPr>
        <p:sp>
          <p:nvSpPr>
            <p:cNvPr id="201" name="화살표: 왼쪽/오른쪽 200">
              <a:extLst>
                <a:ext uri="{FF2B5EF4-FFF2-40B4-BE49-F238E27FC236}">
                  <a16:creationId xmlns:a16="http://schemas.microsoft.com/office/drawing/2014/main" id="{271352E0-5186-4487-8F6D-22D3C50593E3}"/>
                </a:ext>
              </a:extLst>
            </p:cNvPr>
            <p:cNvSpPr/>
            <p:nvPr/>
          </p:nvSpPr>
          <p:spPr>
            <a:xfrm>
              <a:off x="5068770" y="3629430"/>
              <a:ext cx="1998602" cy="125583"/>
            </a:xfrm>
            <a:prstGeom prst="left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B2235FD8-EA84-49DB-998A-3F682B5E6A46}"/>
                </a:ext>
              </a:extLst>
            </p:cNvPr>
            <p:cNvSpPr txBox="1"/>
            <p:nvPr/>
          </p:nvSpPr>
          <p:spPr>
            <a:xfrm>
              <a:off x="5062288" y="3398609"/>
              <a:ext cx="86637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Similar</a:t>
              </a:r>
              <a:endParaRPr lang="ko-Kore-KR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03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Motivation 2: Many Candidate Derivations</a:t>
            </a:r>
            <a:endParaRPr lang="ko-KR" altLang="en-US" sz="4000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043874"/>
            <a:ext cx="11515430" cy="811303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400" b="1" dirty="0">
                <a:solidFill>
                  <a:srgbClr val="003299"/>
                </a:solidFill>
              </a:rPr>
              <a:t>In most cases, it may be ambiguous to pick one set of schemas to derive.</a:t>
            </a: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1087785D-2476-468E-B5FB-80F40C0DE23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453744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13</a:t>
            </a:r>
            <a:endParaRPr lang="ko-KR" altLang="en-US" dirty="0"/>
          </a:p>
        </p:txBody>
      </p:sp>
      <p:sp>
        <p:nvSpPr>
          <p:cNvPr id="7" name="삼각형 14">
            <a:extLst>
              <a:ext uri="{FF2B5EF4-FFF2-40B4-BE49-F238E27FC236}">
                <a16:creationId xmlns:a16="http://schemas.microsoft.com/office/drawing/2014/main" id="{6A1DCFF9-A745-4833-A378-EDDB7406875B}"/>
              </a:ext>
            </a:extLst>
          </p:cNvPr>
          <p:cNvSpPr/>
          <p:nvPr/>
        </p:nvSpPr>
        <p:spPr>
          <a:xfrm>
            <a:off x="2439470" y="2649559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7E59C-85C3-48D6-BBDB-54F9421B4D4A}"/>
              </a:ext>
            </a:extLst>
          </p:cNvPr>
          <p:cNvSpPr txBox="1"/>
          <p:nvPr/>
        </p:nvSpPr>
        <p:spPr>
          <a:xfrm>
            <a:off x="2460106" y="2843675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ko-Kore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5BCA545A-EF48-430B-8D41-FD522A37FF19}"/>
              </a:ext>
            </a:extLst>
          </p:cNvPr>
          <p:cNvSpPr/>
          <p:nvPr/>
        </p:nvSpPr>
        <p:spPr>
          <a:xfrm>
            <a:off x="3483913" y="1735174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D6C1877-D51E-45EC-BCF7-B504961AB154}"/>
              </a:ext>
            </a:extLst>
          </p:cNvPr>
          <p:cNvCxnSpPr>
            <a:cxnSpLocks/>
            <a:stCxn id="9" idx="4"/>
            <a:endCxn id="7" idx="0"/>
          </p:cNvCxnSpPr>
          <p:nvPr/>
        </p:nvCxnSpPr>
        <p:spPr>
          <a:xfrm flipH="1">
            <a:off x="2807770" y="2270162"/>
            <a:ext cx="943637" cy="3793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C7184BF-11AD-49B9-9651-E52394E77F7A}"/>
              </a:ext>
            </a:extLst>
          </p:cNvPr>
          <p:cNvSpPr txBox="1"/>
          <p:nvPr/>
        </p:nvSpPr>
        <p:spPr>
          <a:xfrm>
            <a:off x="2589650" y="2327668"/>
            <a:ext cx="43655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ko-Kore-KR" altLang="en-US" dirty="0"/>
          </a:p>
        </p:txBody>
      </p:sp>
      <p:sp>
        <p:nvSpPr>
          <p:cNvPr id="12" name="삼각형 26">
            <a:extLst>
              <a:ext uri="{FF2B5EF4-FFF2-40B4-BE49-F238E27FC236}">
                <a16:creationId xmlns:a16="http://schemas.microsoft.com/office/drawing/2014/main" id="{FA20993E-33B5-4DE1-9F21-D5FBA04F7609}"/>
              </a:ext>
            </a:extLst>
          </p:cNvPr>
          <p:cNvSpPr/>
          <p:nvPr/>
        </p:nvSpPr>
        <p:spPr>
          <a:xfrm>
            <a:off x="3383107" y="2649559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9E7285-D697-4585-BEA9-1B0CD8860828}"/>
              </a:ext>
            </a:extLst>
          </p:cNvPr>
          <p:cNvSpPr txBox="1"/>
          <p:nvPr/>
        </p:nvSpPr>
        <p:spPr>
          <a:xfrm>
            <a:off x="3403743" y="2837859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ore-KR" dirty="0" err="1">
                <a:latin typeface="Consolas" panose="020B0609020204030204" pitchFamily="49" charset="0"/>
                <a:cs typeface="Consolas" panose="020B0609020204030204" pitchFamily="49" charset="0"/>
              </a:rPr>
              <a:t>qwer</a:t>
            </a:r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ko-Kore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020C4F4-F822-40B0-83A6-C1F8C449E923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3751407" y="2270162"/>
            <a:ext cx="0" cy="3793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F3D532D-93BE-42F7-A3B5-319BB4C1061B}"/>
              </a:ext>
            </a:extLst>
          </p:cNvPr>
          <p:cNvSpPr txBox="1"/>
          <p:nvPr/>
        </p:nvSpPr>
        <p:spPr>
          <a:xfrm>
            <a:off x="3293109" y="2365640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pswd</a:t>
            </a:r>
            <a:endParaRPr lang="ko-Kore-KR" altLang="en-US" dirty="0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36C12C97-037E-4991-ACED-933C505DA8B7}"/>
              </a:ext>
            </a:extLst>
          </p:cNvPr>
          <p:cNvCxnSpPr>
            <a:cxnSpLocks/>
            <a:stCxn id="9" idx="4"/>
            <a:endCxn id="26" idx="0"/>
          </p:cNvCxnSpPr>
          <p:nvPr/>
        </p:nvCxnSpPr>
        <p:spPr>
          <a:xfrm>
            <a:off x="3751407" y="2270162"/>
            <a:ext cx="842831" cy="3273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FFC172B-0B1F-47D5-B0C7-91652799230E}"/>
              </a:ext>
            </a:extLst>
          </p:cNvPr>
          <p:cNvSpPr txBox="1"/>
          <p:nvPr/>
        </p:nvSpPr>
        <p:spPr>
          <a:xfrm>
            <a:off x="4344618" y="2321394"/>
            <a:ext cx="43674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lang="ko-Kore-KR" altLang="en-US" dirty="0"/>
          </a:p>
        </p:txBody>
      </p:sp>
      <p:sp>
        <p:nvSpPr>
          <p:cNvPr id="18" name="삼각형 14">
            <a:extLst>
              <a:ext uri="{FF2B5EF4-FFF2-40B4-BE49-F238E27FC236}">
                <a16:creationId xmlns:a16="http://schemas.microsoft.com/office/drawing/2014/main" id="{44EB6A08-27AC-4DC0-B860-392B958490ED}"/>
              </a:ext>
            </a:extLst>
          </p:cNvPr>
          <p:cNvSpPr/>
          <p:nvPr/>
        </p:nvSpPr>
        <p:spPr>
          <a:xfrm>
            <a:off x="5719863" y="2649559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174345-2759-447D-86AF-37C40A63F11F}"/>
              </a:ext>
            </a:extLst>
          </p:cNvPr>
          <p:cNvSpPr txBox="1"/>
          <p:nvPr/>
        </p:nvSpPr>
        <p:spPr>
          <a:xfrm>
            <a:off x="5740499" y="2843675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wshan</a:t>
            </a:r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ko-Kore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93BA8A1C-6B7D-49D1-8205-EF37429A6DE4}"/>
              </a:ext>
            </a:extLst>
          </p:cNvPr>
          <p:cNvSpPr/>
          <p:nvPr/>
        </p:nvSpPr>
        <p:spPr>
          <a:xfrm>
            <a:off x="6577994" y="1735174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DE66D7AC-DD67-4B97-A03A-25864DD6A8EB}"/>
              </a:ext>
            </a:extLst>
          </p:cNvPr>
          <p:cNvCxnSpPr>
            <a:cxnSpLocks/>
            <a:stCxn id="20" idx="4"/>
            <a:endCxn id="18" idx="0"/>
          </p:cNvCxnSpPr>
          <p:nvPr/>
        </p:nvCxnSpPr>
        <p:spPr>
          <a:xfrm flipH="1">
            <a:off x="6088163" y="2270162"/>
            <a:ext cx="757325" cy="3793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9FC68E2-6A57-4779-89AC-C35F6F2FEBB2}"/>
              </a:ext>
            </a:extLst>
          </p:cNvPr>
          <p:cNvSpPr txBox="1"/>
          <p:nvPr/>
        </p:nvSpPr>
        <p:spPr>
          <a:xfrm>
            <a:off x="5901040" y="2327668"/>
            <a:ext cx="46878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endParaRPr lang="ko-Kore-KR" altLang="en-US" dirty="0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7D8222E1-B5D0-46B4-BAD7-59133500D45D}"/>
              </a:ext>
            </a:extLst>
          </p:cNvPr>
          <p:cNvCxnSpPr>
            <a:cxnSpLocks/>
            <a:stCxn id="20" idx="4"/>
            <a:endCxn id="36" idx="0"/>
          </p:cNvCxnSpPr>
          <p:nvPr/>
        </p:nvCxnSpPr>
        <p:spPr>
          <a:xfrm>
            <a:off x="6845488" y="2270162"/>
            <a:ext cx="643299" cy="3273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9F6869D-E70F-4773-A2C8-E67AF627AA6A}"/>
              </a:ext>
            </a:extLst>
          </p:cNvPr>
          <p:cNvSpPr txBox="1"/>
          <p:nvPr/>
        </p:nvSpPr>
        <p:spPr>
          <a:xfrm>
            <a:off x="7302706" y="2327668"/>
            <a:ext cx="43674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lang="ko-Kore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17D8F8AE-6299-4515-9023-7A61F2B47ED2}"/>
              </a:ext>
            </a:extLst>
          </p:cNvPr>
          <p:cNvSpPr/>
          <p:nvPr/>
        </p:nvSpPr>
        <p:spPr>
          <a:xfrm>
            <a:off x="4326744" y="2597509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B6B63609-C864-43A5-BEE7-DA5EF2E48B38}"/>
              </a:ext>
            </a:extLst>
          </p:cNvPr>
          <p:cNvCxnSpPr>
            <a:cxnSpLocks/>
            <a:stCxn id="26" idx="4"/>
            <a:endCxn id="87" idx="0"/>
          </p:cNvCxnSpPr>
          <p:nvPr/>
        </p:nvCxnSpPr>
        <p:spPr>
          <a:xfrm flipH="1">
            <a:off x="4172821" y="3132497"/>
            <a:ext cx="421417" cy="3028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E817E400-C171-4126-B250-7DEB2FBC1F1E}"/>
              </a:ext>
            </a:extLst>
          </p:cNvPr>
          <p:cNvCxnSpPr>
            <a:cxnSpLocks/>
            <a:stCxn id="26" idx="4"/>
            <a:endCxn id="88" idx="0"/>
          </p:cNvCxnSpPr>
          <p:nvPr/>
        </p:nvCxnSpPr>
        <p:spPr>
          <a:xfrm>
            <a:off x="4594238" y="3132497"/>
            <a:ext cx="409095" cy="3028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66A24BF-1299-429E-A77A-958A9D114FA5}"/>
              </a:ext>
            </a:extLst>
          </p:cNvPr>
          <p:cNvSpPr txBox="1"/>
          <p:nvPr/>
        </p:nvSpPr>
        <p:spPr>
          <a:xfrm>
            <a:off x="3801565" y="3136009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age</a:t>
            </a:r>
            <a:endParaRPr lang="ko-Kore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D414CC-C529-47CE-BB51-FC5F3640668A}"/>
              </a:ext>
            </a:extLst>
          </p:cNvPr>
          <p:cNvSpPr txBox="1"/>
          <p:nvPr/>
        </p:nvSpPr>
        <p:spPr>
          <a:xfrm>
            <a:off x="4977821" y="3136009"/>
            <a:ext cx="63235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</a:rPr>
              <a:t>gender</a:t>
            </a:r>
            <a:endParaRPr lang="ko-Kore-KR" altLang="en-US" dirty="0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8A93489F-1D1D-468F-9B47-7D5B66D6E8F6}"/>
              </a:ext>
            </a:extLst>
          </p:cNvPr>
          <p:cNvSpPr/>
          <p:nvPr/>
        </p:nvSpPr>
        <p:spPr>
          <a:xfrm>
            <a:off x="7221293" y="2597509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D9866A01-C17F-475C-BC23-746CD74D37E1}"/>
              </a:ext>
            </a:extLst>
          </p:cNvPr>
          <p:cNvCxnSpPr>
            <a:cxnSpLocks/>
            <a:stCxn id="36" idx="4"/>
            <a:endCxn id="89" idx="0"/>
          </p:cNvCxnSpPr>
          <p:nvPr/>
        </p:nvCxnSpPr>
        <p:spPr>
          <a:xfrm flipH="1">
            <a:off x="6666899" y="3132497"/>
            <a:ext cx="821888" cy="3028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0FBA8A7D-589E-44DE-A889-06D3D30C2E5C}"/>
              </a:ext>
            </a:extLst>
          </p:cNvPr>
          <p:cNvCxnSpPr>
            <a:cxnSpLocks/>
            <a:stCxn id="36" idx="4"/>
            <a:endCxn id="90" idx="0"/>
          </p:cNvCxnSpPr>
          <p:nvPr/>
        </p:nvCxnSpPr>
        <p:spPr>
          <a:xfrm>
            <a:off x="7488787" y="3132497"/>
            <a:ext cx="3923" cy="3028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312B968-ECB9-485F-933E-00927F7DA50F}"/>
              </a:ext>
            </a:extLst>
          </p:cNvPr>
          <p:cNvSpPr txBox="1"/>
          <p:nvPr/>
        </p:nvSpPr>
        <p:spPr>
          <a:xfrm>
            <a:off x="6394162" y="3136009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age</a:t>
            </a:r>
            <a:endParaRPr lang="ko-Kore-KR" alt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208FE1-52FD-4521-8585-DFED96BDE52C}"/>
              </a:ext>
            </a:extLst>
          </p:cNvPr>
          <p:cNvSpPr txBox="1"/>
          <p:nvPr/>
        </p:nvSpPr>
        <p:spPr>
          <a:xfrm>
            <a:off x="7154876" y="3136009"/>
            <a:ext cx="6678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gender</a:t>
            </a:r>
            <a:endParaRPr lang="ko-Kore-KR" altLang="en-US" dirty="0"/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640B613E-E646-416B-B401-7179E5407306}"/>
              </a:ext>
            </a:extLst>
          </p:cNvPr>
          <p:cNvCxnSpPr>
            <a:cxnSpLocks/>
            <a:stCxn id="36" idx="4"/>
            <a:endCxn id="91" idx="0"/>
          </p:cNvCxnSpPr>
          <p:nvPr/>
        </p:nvCxnSpPr>
        <p:spPr>
          <a:xfrm>
            <a:off x="7488787" y="3132497"/>
            <a:ext cx="808232" cy="3028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7B8F279-FB63-4489-ABC1-B92BB999EE4F}"/>
              </a:ext>
            </a:extLst>
          </p:cNvPr>
          <p:cNvSpPr txBox="1"/>
          <p:nvPr/>
        </p:nvSpPr>
        <p:spPr>
          <a:xfrm>
            <a:off x="8111228" y="3136009"/>
            <a:ext cx="6678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endParaRPr lang="ko-Kore-KR" altLang="en-US" dirty="0"/>
          </a:p>
        </p:txBody>
      </p:sp>
      <p:sp>
        <p:nvSpPr>
          <p:cNvPr id="87" name="순서도: 수행의 시작/종료 210">
            <a:extLst>
              <a:ext uri="{FF2B5EF4-FFF2-40B4-BE49-F238E27FC236}">
                <a16:creationId xmlns:a16="http://schemas.microsoft.com/office/drawing/2014/main" id="{D478B052-1F37-4061-8AA3-1CDDA4574F4F}"/>
              </a:ext>
            </a:extLst>
          </p:cNvPr>
          <p:cNvSpPr/>
          <p:nvPr/>
        </p:nvSpPr>
        <p:spPr>
          <a:xfrm>
            <a:off x="3839498" y="3435356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NUM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순서도: 수행의 시작/종료 210">
            <a:extLst>
              <a:ext uri="{FF2B5EF4-FFF2-40B4-BE49-F238E27FC236}">
                <a16:creationId xmlns:a16="http://schemas.microsoft.com/office/drawing/2014/main" id="{5AF619F4-0357-4B5C-8E4B-5DB3AAE23635}"/>
              </a:ext>
            </a:extLst>
          </p:cNvPr>
          <p:cNvSpPr/>
          <p:nvPr/>
        </p:nvSpPr>
        <p:spPr>
          <a:xfrm>
            <a:off x="4670010" y="3435356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STR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89" name="순서도: 수행의 시작/종료 210">
            <a:extLst>
              <a:ext uri="{FF2B5EF4-FFF2-40B4-BE49-F238E27FC236}">
                <a16:creationId xmlns:a16="http://schemas.microsoft.com/office/drawing/2014/main" id="{A4567F5A-6CA7-46BB-B184-ECA75C501FCD}"/>
              </a:ext>
            </a:extLst>
          </p:cNvPr>
          <p:cNvSpPr/>
          <p:nvPr/>
        </p:nvSpPr>
        <p:spPr>
          <a:xfrm>
            <a:off x="6333576" y="3435356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NUM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90" name="순서도: 수행의 시작/종료 210">
            <a:extLst>
              <a:ext uri="{FF2B5EF4-FFF2-40B4-BE49-F238E27FC236}">
                <a16:creationId xmlns:a16="http://schemas.microsoft.com/office/drawing/2014/main" id="{4191868C-B06C-4970-810D-688C37A38976}"/>
              </a:ext>
            </a:extLst>
          </p:cNvPr>
          <p:cNvSpPr/>
          <p:nvPr/>
        </p:nvSpPr>
        <p:spPr>
          <a:xfrm>
            <a:off x="7159387" y="3435356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STR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91" name="순서도: 수행의 시작/종료 210">
            <a:extLst>
              <a:ext uri="{FF2B5EF4-FFF2-40B4-BE49-F238E27FC236}">
                <a16:creationId xmlns:a16="http://schemas.microsoft.com/office/drawing/2014/main" id="{605B0C76-1129-4B0C-9256-51635A33EF7B}"/>
              </a:ext>
            </a:extLst>
          </p:cNvPr>
          <p:cNvSpPr/>
          <p:nvPr/>
        </p:nvSpPr>
        <p:spPr>
          <a:xfrm>
            <a:off x="7963696" y="3435356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06" name="그룹 405">
            <a:extLst>
              <a:ext uri="{FF2B5EF4-FFF2-40B4-BE49-F238E27FC236}">
                <a16:creationId xmlns:a16="http://schemas.microsoft.com/office/drawing/2014/main" id="{372CF7AB-2581-4433-96FA-020A3F699624}"/>
              </a:ext>
            </a:extLst>
          </p:cNvPr>
          <p:cNvGrpSpPr/>
          <p:nvPr/>
        </p:nvGrpSpPr>
        <p:grpSpPr>
          <a:xfrm>
            <a:off x="130816" y="4440428"/>
            <a:ext cx="3955597" cy="1854945"/>
            <a:chOff x="130816" y="4501405"/>
            <a:chExt cx="3955597" cy="1854945"/>
          </a:xfrm>
        </p:grpSpPr>
        <p:sp>
          <p:nvSpPr>
            <p:cNvPr id="135" name="타원 134">
              <a:extLst>
                <a:ext uri="{FF2B5EF4-FFF2-40B4-BE49-F238E27FC236}">
                  <a16:creationId xmlns:a16="http://schemas.microsoft.com/office/drawing/2014/main" id="{F6BD83D3-029D-45C4-B892-06AD6DA9C6D0}"/>
                </a:ext>
              </a:extLst>
            </p:cNvPr>
            <p:cNvSpPr/>
            <p:nvPr/>
          </p:nvSpPr>
          <p:spPr>
            <a:xfrm>
              <a:off x="777224" y="4503666"/>
              <a:ext cx="475020" cy="4750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136" name="직선 화살표 연결선 135">
              <a:extLst>
                <a:ext uri="{FF2B5EF4-FFF2-40B4-BE49-F238E27FC236}">
                  <a16:creationId xmlns:a16="http://schemas.microsoft.com/office/drawing/2014/main" id="{1A1DD3F7-853D-452F-B34B-A08093DDD7E9}"/>
                </a:ext>
              </a:extLst>
            </p:cNvPr>
            <p:cNvCxnSpPr>
              <a:cxnSpLocks/>
              <a:stCxn id="135" idx="4"/>
              <a:endCxn id="168" idx="0"/>
            </p:cNvCxnSpPr>
            <p:nvPr/>
          </p:nvCxnSpPr>
          <p:spPr>
            <a:xfrm flipH="1">
              <a:off x="402141" y="4978686"/>
              <a:ext cx="612593" cy="4051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ABE54AA-4E10-4AFD-8E52-5A24934BBC16}"/>
                </a:ext>
              </a:extLst>
            </p:cNvPr>
            <p:cNvSpPr txBox="1"/>
            <p:nvPr/>
          </p:nvSpPr>
          <p:spPr>
            <a:xfrm>
              <a:off x="258868" y="5095520"/>
              <a:ext cx="436558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id</a:t>
              </a:r>
              <a:endParaRPr lang="ko-Kore-KR" altLang="en-US" dirty="0"/>
            </a:p>
          </p:txBody>
        </p:sp>
        <p:cxnSp>
          <p:nvCxnSpPr>
            <p:cNvPr id="140" name="직선 화살표 연결선 139">
              <a:extLst>
                <a:ext uri="{FF2B5EF4-FFF2-40B4-BE49-F238E27FC236}">
                  <a16:creationId xmlns:a16="http://schemas.microsoft.com/office/drawing/2014/main" id="{3CFDE2FC-9934-4827-8CB8-57FB3E7F0477}"/>
                </a:ext>
              </a:extLst>
            </p:cNvPr>
            <p:cNvCxnSpPr>
              <a:cxnSpLocks/>
              <a:stCxn id="135" idx="4"/>
              <a:endCxn id="169" idx="0"/>
            </p:cNvCxnSpPr>
            <p:nvPr/>
          </p:nvCxnSpPr>
          <p:spPr>
            <a:xfrm>
              <a:off x="1014734" y="4978686"/>
              <a:ext cx="0" cy="4051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590FEA2-C9EC-4BAC-A7DE-4D21E92036CD}"/>
                </a:ext>
              </a:extLst>
            </p:cNvPr>
            <p:cNvSpPr txBox="1"/>
            <p:nvPr/>
          </p:nvSpPr>
          <p:spPr>
            <a:xfrm>
              <a:off x="783443" y="5086669"/>
              <a:ext cx="4750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pswd</a:t>
              </a:r>
              <a:endParaRPr lang="ko-Kore-KR" altLang="en-US" dirty="0"/>
            </a:p>
          </p:txBody>
        </p:sp>
        <p:cxnSp>
          <p:nvCxnSpPr>
            <p:cNvPr id="142" name="직선 화살표 연결선 141">
              <a:extLst>
                <a:ext uri="{FF2B5EF4-FFF2-40B4-BE49-F238E27FC236}">
                  <a16:creationId xmlns:a16="http://schemas.microsoft.com/office/drawing/2014/main" id="{9DD6B981-AAAC-41EF-BD56-10C4FEB7EF2E}"/>
                </a:ext>
              </a:extLst>
            </p:cNvPr>
            <p:cNvCxnSpPr>
              <a:cxnSpLocks/>
              <a:stCxn id="135" idx="4"/>
              <a:endCxn id="173" idx="0"/>
            </p:cNvCxnSpPr>
            <p:nvPr/>
          </p:nvCxnSpPr>
          <p:spPr>
            <a:xfrm>
              <a:off x="1014734" y="4978686"/>
              <a:ext cx="632539" cy="4051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C1B6A53-CA56-4889-8AA2-D25B8B2E17E0}"/>
                </a:ext>
              </a:extLst>
            </p:cNvPr>
            <p:cNvSpPr txBox="1"/>
            <p:nvPr/>
          </p:nvSpPr>
          <p:spPr>
            <a:xfrm>
              <a:off x="1496751" y="5086669"/>
              <a:ext cx="436743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info</a:t>
              </a:r>
              <a:endParaRPr lang="ko-Kore-KR" altLang="en-US" dirty="0"/>
            </a:p>
          </p:txBody>
        </p:sp>
        <p:sp>
          <p:nvSpPr>
            <p:cNvPr id="146" name="타원 145">
              <a:extLst>
                <a:ext uri="{FF2B5EF4-FFF2-40B4-BE49-F238E27FC236}">
                  <a16:creationId xmlns:a16="http://schemas.microsoft.com/office/drawing/2014/main" id="{B6383F65-7291-45DD-98E1-103769561707}"/>
                </a:ext>
              </a:extLst>
            </p:cNvPr>
            <p:cNvSpPr/>
            <p:nvPr/>
          </p:nvSpPr>
          <p:spPr>
            <a:xfrm>
              <a:off x="2481160" y="4501405"/>
              <a:ext cx="475020" cy="4750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147" name="직선 화살표 연결선 146">
              <a:extLst>
                <a:ext uri="{FF2B5EF4-FFF2-40B4-BE49-F238E27FC236}">
                  <a16:creationId xmlns:a16="http://schemas.microsoft.com/office/drawing/2014/main" id="{DFBCE27E-0144-46D9-9E75-CC6E2A5F48F1}"/>
                </a:ext>
              </a:extLst>
            </p:cNvPr>
            <p:cNvCxnSpPr>
              <a:cxnSpLocks/>
              <a:stCxn id="146" idx="4"/>
              <a:endCxn id="186" idx="0"/>
            </p:cNvCxnSpPr>
            <p:nvPr/>
          </p:nvCxnSpPr>
          <p:spPr>
            <a:xfrm flipH="1">
              <a:off x="2403688" y="4976425"/>
              <a:ext cx="314982" cy="4074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B1A0434-F84E-4439-82D5-C4061A2514EA}"/>
                </a:ext>
              </a:extLst>
            </p:cNvPr>
            <p:cNvSpPr txBox="1"/>
            <p:nvPr/>
          </p:nvSpPr>
          <p:spPr>
            <a:xfrm>
              <a:off x="2090234" y="5028714"/>
              <a:ext cx="468782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name</a:t>
              </a:r>
              <a:endParaRPr lang="ko-Kore-KR" altLang="en-US" dirty="0"/>
            </a:p>
          </p:txBody>
        </p:sp>
        <p:cxnSp>
          <p:nvCxnSpPr>
            <p:cNvPr id="149" name="직선 화살표 연결선 148">
              <a:extLst>
                <a:ext uri="{FF2B5EF4-FFF2-40B4-BE49-F238E27FC236}">
                  <a16:creationId xmlns:a16="http://schemas.microsoft.com/office/drawing/2014/main" id="{3E77CE20-A551-40E8-835D-B4E275D54830}"/>
                </a:ext>
              </a:extLst>
            </p:cNvPr>
            <p:cNvCxnSpPr>
              <a:cxnSpLocks/>
              <a:stCxn id="146" idx="4"/>
              <a:endCxn id="187" idx="0"/>
            </p:cNvCxnSpPr>
            <p:nvPr/>
          </p:nvCxnSpPr>
          <p:spPr>
            <a:xfrm>
              <a:off x="2718670" y="4976425"/>
              <a:ext cx="298920" cy="4074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0214112-C6DD-49FB-9226-008C93A61A8F}"/>
                </a:ext>
              </a:extLst>
            </p:cNvPr>
            <p:cNvSpPr txBox="1"/>
            <p:nvPr/>
          </p:nvSpPr>
          <p:spPr>
            <a:xfrm>
              <a:off x="2920508" y="5028714"/>
              <a:ext cx="436743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info</a:t>
              </a:r>
              <a:endParaRPr lang="ko-Kore-KR" altLang="en-US" dirty="0"/>
            </a:p>
          </p:txBody>
        </p:sp>
        <p:cxnSp>
          <p:nvCxnSpPr>
            <p:cNvPr id="152" name="직선 화살표 연결선 151">
              <a:extLst>
                <a:ext uri="{FF2B5EF4-FFF2-40B4-BE49-F238E27FC236}">
                  <a16:creationId xmlns:a16="http://schemas.microsoft.com/office/drawing/2014/main" id="{5016F1DA-6FED-402F-932E-830EA5B46D91}"/>
                </a:ext>
              </a:extLst>
            </p:cNvPr>
            <p:cNvCxnSpPr>
              <a:cxnSpLocks/>
              <a:stCxn id="173" idx="2"/>
              <a:endCxn id="163" idx="0"/>
            </p:cNvCxnSpPr>
            <p:nvPr/>
          </p:nvCxnSpPr>
          <p:spPr>
            <a:xfrm flipH="1">
              <a:off x="1042540" y="5681093"/>
              <a:ext cx="604733" cy="3780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화살표 연결선 152">
              <a:extLst>
                <a:ext uri="{FF2B5EF4-FFF2-40B4-BE49-F238E27FC236}">
                  <a16:creationId xmlns:a16="http://schemas.microsoft.com/office/drawing/2014/main" id="{94C2B90F-9600-48ED-9F58-A2FBE6C6C054}"/>
                </a:ext>
              </a:extLst>
            </p:cNvPr>
            <p:cNvCxnSpPr>
              <a:cxnSpLocks/>
              <a:stCxn id="173" idx="2"/>
              <a:endCxn id="164" idx="0"/>
            </p:cNvCxnSpPr>
            <p:nvPr/>
          </p:nvCxnSpPr>
          <p:spPr>
            <a:xfrm>
              <a:off x="1647273" y="5681093"/>
              <a:ext cx="7915" cy="3780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D3F932E-138C-4938-9B50-C927B9CFDFF7}"/>
                </a:ext>
              </a:extLst>
            </p:cNvPr>
            <p:cNvSpPr txBox="1"/>
            <p:nvPr/>
          </p:nvSpPr>
          <p:spPr>
            <a:xfrm>
              <a:off x="852445" y="5767601"/>
              <a:ext cx="4750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age</a:t>
              </a:r>
              <a:endParaRPr lang="ko-Kore-KR" altLang="en-US" dirty="0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18C7C8A-D255-418B-8B3E-DA639499BBB5}"/>
                </a:ext>
              </a:extLst>
            </p:cNvPr>
            <p:cNvSpPr txBox="1"/>
            <p:nvPr/>
          </p:nvSpPr>
          <p:spPr>
            <a:xfrm>
              <a:off x="1435736" y="5767601"/>
              <a:ext cx="63235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</a:rPr>
                <a:t>gender</a:t>
              </a:r>
              <a:endParaRPr lang="ko-Kore-KR" altLang="en-US" dirty="0"/>
            </a:p>
          </p:txBody>
        </p:sp>
        <p:cxnSp>
          <p:nvCxnSpPr>
            <p:cNvPr id="157" name="직선 화살표 연결선 156">
              <a:extLst>
                <a:ext uri="{FF2B5EF4-FFF2-40B4-BE49-F238E27FC236}">
                  <a16:creationId xmlns:a16="http://schemas.microsoft.com/office/drawing/2014/main" id="{EAFB7AEB-ADF1-4DFF-BD25-B998510E0154}"/>
                </a:ext>
              </a:extLst>
            </p:cNvPr>
            <p:cNvCxnSpPr>
              <a:cxnSpLocks/>
              <a:stCxn id="187" idx="2"/>
              <a:endCxn id="165" idx="0"/>
            </p:cNvCxnSpPr>
            <p:nvPr/>
          </p:nvCxnSpPr>
          <p:spPr>
            <a:xfrm flipH="1">
              <a:off x="2419751" y="5681093"/>
              <a:ext cx="597839" cy="3780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직선 화살표 연결선 157">
              <a:extLst>
                <a:ext uri="{FF2B5EF4-FFF2-40B4-BE49-F238E27FC236}">
                  <a16:creationId xmlns:a16="http://schemas.microsoft.com/office/drawing/2014/main" id="{85624B97-D876-4094-AC33-B1D4125F4E1B}"/>
                </a:ext>
              </a:extLst>
            </p:cNvPr>
            <p:cNvCxnSpPr>
              <a:cxnSpLocks/>
              <a:stCxn id="187" idx="2"/>
              <a:endCxn id="166" idx="0"/>
            </p:cNvCxnSpPr>
            <p:nvPr/>
          </p:nvCxnSpPr>
          <p:spPr>
            <a:xfrm>
              <a:off x="3017590" y="5681093"/>
              <a:ext cx="4511" cy="3780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02C9C95-9073-4C62-89C1-F9A6A31668F6}"/>
                </a:ext>
              </a:extLst>
            </p:cNvPr>
            <p:cNvSpPr txBox="1"/>
            <p:nvPr/>
          </p:nvSpPr>
          <p:spPr>
            <a:xfrm>
              <a:off x="2151361" y="5776571"/>
              <a:ext cx="4750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age</a:t>
              </a:r>
              <a:endParaRPr lang="ko-Kore-KR" altLang="en-US" dirty="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F23ADD7F-1577-4A14-ABCB-904FEF6803A3}"/>
                </a:ext>
              </a:extLst>
            </p:cNvPr>
            <p:cNvSpPr txBox="1"/>
            <p:nvPr/>
          </p:nvSpPr>
          <p:spPr>
            <a:xfrm>
              <a:off x="2746265" y="5776571"/>
              <a:ext cx="6678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gender</a:t>
              </a:r>
              <a:endParaRPr lang="ko-Kore-KR" altLang="en-US" dirty="0"/>
            </a:p>
          </p:txBody>
        </p:sp>
        <p:cxnSp>
          <p:nvCxnSpPr>
            <p:cNvPr id="161" name="직선 화살표 연결선 160">
              <a:extLst>
                <a:ext uri="{FF2B5EF4-FFF2-40B4-BE49-F238E27FC236}">
                  <a16:creationId xmlns:a16="http://schemas.microsoft.com/office/drawing/2014/main" id="{25E34F28-0A0A-4B6F-9D2D-EF2898266E8F}"/>
                </a:ext>
              </a:extLst>
            </p:cNvPr>
            <p:cNvCxnSpPr>
              <a:cxnSpLocks/>
              <a:stCxn id="187" idx="2"/>
              <a:endCxn id="167" idx="0"/>
            </p:cNvCxnSpPr>
            <p:nvPr/>
          </p:nvCxnSpPr>
          <p:spPr>
            <a:xfrm>
              <a:off x="3017590" y="5681093"/>
              <a:ext cx="610986" cy="3780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A50CDD52-B6DA-4D36-9A55-DAE7DAA2C800}"/>
                </a:ext>
              </a:extLst>
            </p:cNvPr>
            <p:cNvSpPr txBox="1"/>
            <p:nvPr/>
          </p:nvSpPr>
          <p:spPr>
            <a:xfrm>
              <a:off x="3418593" y="5776571"/>
              <a:ext cx="6678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email</a:t>
              </a:r>
              <a:endParaRPr lang="ko-Kore-KR" altLang="en-US" dirty="0"/>
            </a:p>
          </p:txBody>
        </p:sp>
        <p:sp>
          <p:nvSpPr>
            <p:cNvPr id="163" name="순서도: 수행의 시작/종료 210">
              <a:extLst>
                <a:ext uri="{FF2B5EF4-FFF2-40B4-BE49-F238E27FC236}">
                  <a16:creationId xmlns:a16="http://schemas.microsoft.com/office/drawing/2014/main" id="{70195615-F856-4107-A3F7-AAD081AAB5E1}"/>
                </a:ext>
              </a:extLst>
            </p:cNvPr>
            <p:cNvSpPr/>
            <p:nvPr/>
          </p:nvSpPr>
          <p:spPr>
            <a:xfrm>
              <a:off x="771215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NUM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64" name="순서도: 수행의 시작/종료 210">
              <a:extLst>
                <a:ext uri="{FF2B5EF4-FFF2-40B4-BE49-F238E27FC236}">
                  <a16:creationId xmlns:a16="http://schemas.microsoft.com/office/drawing/2014/main" id="{75749E9A-3FB2-4693-B438-4F1FC06D3B0C}"/>
                </a:ext>
              </a:extLst>
            </p:cNvPr>
            <p:cNvSpPr/>
            <p:nvPr/>
          </p:nvSpPr>
          <p:spPr>
            <a:xfrm>
              <a:off x="1383863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STR</a:t>
              </a:r>
              <a:endParaRPr lang="ko-KR" altLang="en-US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65" name="순서도: 수행의 시작/종료 210">
              <a:extLst>
                <a:ext uri="{FF2B5EF4-FFF2-40B4-BE49-F238E27FC236}">
                  <a16:creationId xmlns:a16="http://schemas.microsoft.com/office/drawing/2014/main" id="{80114D74-9465-4A4B-8525-6C5C3FE5986F}"/>
                </a:ext>
              </a:extLst>
            </p:cNvPr>
            <p:cNvSpPr/>
            <p:nvPr/>
          </p:nvSpPr>
          <p:spPr>
            <a:xfrm>
              <a:off x="2148426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NUM</a:t>
              </a:r>
              <a:endParaRPr lang="ko-KR" altLang="en-US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66" name="순서도: 수행의 시작/종료 210">
              <a:extLst>
                <a:ext uri="{FF2B5EF4-FFF2-40B4-BE49-F238E27FC236}">
                  <a16:creationId xmlns:a16="http://schemas.microsoft.com/office/drawing/2014/main" id="{3626DBB8-E253-4F98-8EFF-3BD89DB06208}"/>
                </a:ext>
              </a:extLst>
            </p:cNvPr>
            <p:cNvSpPr/>
            <p:nvPr/>
          </p:nvSpPr>
          <p:spPr>
            <a:xfrm>
              <a:off x="2750776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STR</a:t>
              </a:r>
              <a:endParaRPr lang="ko-KR" altLang="en-US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67" name="순서도: 수행의 시작/종료 210">
              <a:extLst>
                <a:ext uri="{FF2B5EF4-FFF2-40B4-BE49-F238E27FC236}">
                  <a16:creationId xmlns:a16="http://schemas.microsoft.com/office/drawing/2014/main" id="{4D1F3982-D9C7-40F1-B87B-0A16B1686D18}"/>
                </a:ext>
              </a:extLst>
            </p:cNvPr>
            <p:cNvSpPr/>
            <p:nvPr/>
          </p:nvSpPr>
          <p:spPr>
            <a:xfrm>
              <a:off x="3357251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68" name="순서도: 수행의 시작/종료 210">
              <a:extLst>
                <a:ext uri="{FF2B5EF4-FFF2-40B4-BE49-F238E27FC236}">
                  <a16:creationId xmlns:a16="http://schemas.microsoft.com/office/drawing/2014/main" id="{AAC09217-AE78-4B18-8BFC-CEB7EFB5FAE2}"/>
                </a:ext>
              </a:extLst>
            </p:cNvPr>
            <p:cNvSpPr/>
            <p:nvPr/>
          </p:nvSpPr>
          <p:spPr>
            <a:xfrm>
              <a:off x="130816" y="5383881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69" name="순서도: 수행의 시작/종료 210">
              <a:extLst>
                <a:ext uri="{FF2B5EF4-FFF2-40B4-BE49-F238E27FC236}">
                  <a16:creationId xmlns:a16="http://schemas.microsoft.com/office/drawing/2014/main" id="{9C333B36-3B38-48F5-956B-FCE32C529C56}"/>
                </a:ext>
              </a:extLst>
            </p:cNvPr>
            <p:cNvSpPr/>
            <p:nvPr/>
          </p:nvSpPr>
          <p:spPr>
            <a:xfrm>
              <a:off x="743409" y="5383881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73" name="순서도: 수행의 시작/종료 210">
              <a:extLst>
                <a:ext uri="{FF2B5EF4-FFF2-40B4-BE49-F238E27FC236}">
                  <a16:creationId xmlns:a16="http://schemas.microsoft.com/office/drawing/2014/main" id="{7A411688-E001-4708-AD27-FB95F07D5704}"/>
                </a:ext>
              </a:extLst>
            </p:cNvPr>
            <p:cNvSpPr/>
            <p:nvPr/>
          </p:nvSpPr>
          <p:spPr>
            <a:xfrm>
              <a:off x="1375948" y="5383881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OBJ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86" name="순서도: 수행의 시작/종료 210">
              <a:extLst>
                <a:ext uri="{FF2B5EF4-FFF2-40B4-BE49-F238E27FC236}">
                  <a16:creationId xmlns:a16="http://schemas.microsoft.com/office/drawing/2014/main" id="{626A3CF3-E096-413F-897F-3CE5BB9831F6}"/>
                </a:ext>
              </a:extLst>
            </p:cNvPr>
            <p:cNvSpPr/>
            <p:nvPr/>
          </p:nvSpPr>
          <p:spPr>
            <a:xfrm>
              <a:off x="2132363" y="5383881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87" name="순서도: 수행의 시작/종료 210">
              <a:extLst>
                <a:ext uri="{FF2B5EF4-FFF2-40B4-BE49-F238E27FC236}">
                  <a16:creationId xmlns:a16="http://schemas.microsoft.com/office/drawing/2014/main" id="{64679C05-A837-418B-9558-FB7F15D8C248}"/>
                </a:ext>
              </a:extLst>
            </p:cNvPr>
            <p:cNvSpPr/>
            <p:nvPr/>
          </p:nvSpPr>
          <p:spPr>
            <a:xfrm>
              <a:off x="2746265" y="5383881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OBJ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09" name="그룹 408">
            <a:extLst>
              <a:ext uri="{FF2B5EF4-FFF2-40B4-BE49-F238E27FC236}">
                <a16:creationId xmlns:a16="http://schemas.microsoft.com/office/drawing/2014/main" id="{AF85AD43-F69F-454B-9D41-B05D93896FF6}"/>
              </a:ext>
            </a:extLst>
          </p:cNvPr>
          <p:cNvGrpSpPr/>
          <p:nvPr/>
        </p:nvGrpSpPr>
        <p:grpSpPr>
          <a:xfrm>
            <a:off x="4295798" y="4440428"/>
            <a:ext cx="4119598" cy="1854945"/>
            <a:chOff x="4358803" y="4501405"/>
            <a:chExt cx="4119598" cy="1854945"/>
          </a:xfrm>
        </p:grpSpPr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874A4DEB-7151-4BDF-9A8F-4EDDA37337AC}"/>
                </a:ext>
              </a:extLst>
            </p:cNvPr>
            <p:cNvSpPr txBox="1"/>
            <p:nvPr/>
          </p:nvSpPr>
          <p:spPr>
            <a:xfrm>
              <a:off x="7810581" y="5776571"/>
              <a:ext cx="6678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email</a:t>
              </a:r>
              <a:endParaRPr lang="ko-Kore-KR" altLang="en-US" dirty="0"/>
            </a:p>
          </p:txBody>
        </p:sp>
        <p:grpSp>
          <p:nvGrpSpPr>
            <p:cNvPr id="407" name="그룹 406">
              <a:extLst>
                <a:ext uri="{FF2B5EF4-FFF2-40B4-BE49-F238E27FC236}">
                  <a16:creationId xmlns:a16="http://schemas.microsoft.com/office/drawing/2014/main" id="{62F6FD28-D261-49D1-81CF-67123DE38F9F}"/>
                </a:ext>
              </a:extLst>
            </p:cNvPr>
            <p:cNvGrpSpPr/>
            <p:nvPr/>
          </p:nvGrpSpPr>
          <p:grpSpPr>
            <a:xfrm>
              <a:off x="4358803" y="4501405"/>
              <a:ext cx="3933086" cy="1854945"/>
              <a:chOff x="4358803" y="4501405"/>
              <a:chExt cx="3933086" cy="1854945"/>
            </a:xfrm>
          </p:grpSpPr>
          <p:sp>
            <p:nvSpPr>
              <p:cNvPr id="277" name="타원 276">
                <a:extLst>
                  <a:ext uri="{FF2B5EF4-FFF2-40B4-BE49-F238E27FC236}">
                    <a16:creationId xmlns:a16="http://schemas.microsoft.com/office/drawing/2014/main" id="{DBBDD35B-5C3B-4FE9-8619-2C9D388E71D1}"/>
                  </a:ext>
                </a:extLst>
              </p:cNvPr>
              <p:cNvSpPr/>
              <p:nvPr/>
            </p:nvSpPr>
            <p:spPr>
              <a:xfrm>
                <a:off x="5005211" y="4503666"/>
                <a:ext cx="475020" cy="4750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cxnSp>
            <p:nvCxnSpPr>
              <p:cNvPr id="278" name="직선 화살표 연결선 277">
                <a:extLst>
                  <a:ext uri="{FF2B5EF4-FFF2-40B4-BE49-F238E27FC236}">
                    <a16:creationId xmlns:a16="http://schemas.microsoft.com/office/drawing/2014/main" id="{A3CA0BD0-990E-47C8-8666-C9084CFE6CA1}"/>
                  </a:ext>
                </a:extLst>
              </p:cNvPr>
              <p:cNvCxnSpPr>
                <a:cxnSpLocks/>
                <a:stCxn id="277" idx="4"/>
                <a:endCxn id="304" idx="0"/>
              </p:cNvCxnSpPr>
              <p:nvPr/>
            </p:nvCxnSpPr>
            <p:spPr>
              <a:xfrm flipH="1">
                <a:off x="4630128" y="4978686"/>
                <a:ext cx="612593" cy="4051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3F40B283-09C9-4BAF-8156-1FC6A9E3A140}"/>
                  </a:ext>
                </a:extLst>
              </p:cNvPr>
              <p:cNvSpPr txBox="1"/>
              <p:nvPr/>
            </p:nvSpPr>
            <p:spPr>
              <a:xfrm>
                <a:off x="4486855" y="5095520"/>
                <a:ext cx="4365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id</a:t>
                </a:r>
                <a:endParaRPr lang="ko-Kore-KR" altLang="en-US" dirty="0"/>
              </a:p>
            </p:txBody>
          </p:sp>
          <p:cxnSp>
            <p:nvCxnSpPr>
              <p:cNvPr id="280" name="직선 화살표 연결선 279">
                <a:extLst>
                  <a:ext uri="{FF2B5EF4-FFF2-40B4-BE49-F238E27FC236}">
                    <a16:creationId xmlns:a16="http://schemas.microsoft.com/office/drawing/2014/main" id="{6784FF2C-F08B-4EBC-864E-F8921C3B4BFA}"/>
                  </a:ext>
                </a:extLst>
              </p:cNvPr>
              <p:cNvCxnSpPr>
                <a:cxnSpLocks/>
                <a:stCxn id="277" idx="4"/>
                <a:endCxn id="305" idx="0"/>
              </p:cNvCxnSpPr>
              <p:nvPr/>
            </p:nvCxnSpPr>
            <p:spPr>
              <a:xfrm>
                <a:off x="5242721" y="4978686"/>
                <a:ext cx="0" cy="4051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9D1771B2-4EFD-4213-A0B8-B7A36D278A0E}"/>
                  </a:ext>
                </a:extLst>
              </p:cNvPr>
              <p:cNvSpPr txBox="1"/>
              <p:nvPr/>
            </p:nvSpPr>
            <p:spPr>
              <a:xfrm>
                <a:off x="5011430" y="5086669"/>
                <a:ext cx="4750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pswd</a:t>
                </a:r>
                <a:endParaRPr lang="ko-Kore-KR" altLang="en-US" dirty="0"/>
              </a:p>
            </p:txBody>
          </p:sp>
          <p:cxnSp>
            <p:nvCxnSpPr>
              <p:cNvPr id="282" name="직선 화살표 연결선 281">
                <a:extLst>
                  <a:ext uri="{FF2B5EF4-FFF2-40B4-BE49-F238E27FC236}">
                    <a16:creationId xmlns:a16="http://schemas.microsoft.com/office/drawing/2014/main" id="{BD02A258-D462-4E0B-B27E-58B38A3075FA}"/>
                  </a:ext>
                </a:extLst>
              </p:cNvPr>
              <p:cNvCxnSpPr>
                <a:cxnSpLocks/>
                <a:stCxn id="277" idx="4"/>
                <a:endCxn id="306" idx="0"/>
              </p:cNvCxnSpPr>
              <p:nvPr/>
            </p:nvCxnSpPr>
            <p:spPr>
              <a:xfrm>
                <a:off x="5242721" y="4978686"/>
                <a:ext cx="632539" cy="4051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2981F15E-081E-4202-B5AC-AB181F7B8DB6}"/>
                  </a:ext>
                </a:extLst>
              </p:cNvPr>
              <p:cNvSpPr txBox="1"/>
              <p:nvPr/>
            </p:nvSpPr>
            <p:spPr>
              <a:xfrm>
                <a:off x="5724738" y="5086669"/>
                <a:ext cx="436743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info</a:t>
                </a:r>
                <a:endParaRPr lang="ko-Kore-KR" altLang="en-US" dirty="0"/>
              </a:p>
            </p:txBody>
          </p:sp>
          <p:sp>
            <p:nvSpPr>
              <p:cNvPr id="284" name="타원 283">
                <a:extLst>
                  <a:ext uri="{FF2B5EF4-FFF2-40B4-BE49-F238E27FC236}">
                    <a16:creationId xmlns:a16="http://schemas.microsoft.com/office/drawing/2014/main" id="{5DF3204F-DAD6-41F1-8FA9-7407767839FD}"/>
                  </a:ext>
                </a:extLst>
              </p:cNvPr>
              <p:cNvSpPr/>
              <p:nvPr/>
            </p:nvSpPr>
            <p:spPr>
              <a:xfrm>
                <a:off x="6873148" y="4501405"/>
                <a:ext cx="475020" cy="4750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cxnSp>
            <p:nvCxnSpPr>
              <p:cNvPr id="285" name="직선 화살표 연결선 284">
                <a:extLst>
                  <a:ext uri="{FF2B5EF4-FFF2-40B4-BE49-F238E27FC236}">
                    <a16:creationId xmlns:a16="http://schemas.microsoft.com/office/drawing/2014/main" id="{F5E0AEDA-47B4-4535-B378-C9DBB357F99E}"/>
                  </a:ext>
                </a:extLst>
              </p:cNvPr>
              <p:cNvCxnSpPr>
                <a:cxnSpLocks/>
                <a:stCxn id="284" idx="4"/>
                <a:endCxn id="307" idx="0"/>
              </p:cNvCxnSpPr>
              <p:nvPr/>
            </p:nvCxnSpPr>
            <p:spPr>
              <a:xfrm flipH="1">
                <a:off x="6795676" y="4976425"/>
                <a:ext cx="314982" cy="40745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3FB79EC3-AF1D-4E66-A5EA-C45D0DF50ACA}"/>
                  </a:ext>
                </a:extLst>
              </p:cNvPr>
              <p:cNvSpPr txBox="1"/>
              <p:nvPr/>
            </p:nvSpPr>
            <p:spPr>
              <a:xfrm>
                <a:off x="6388912" y="5028714"/>
                <a:ext cx="468782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name</a:t>
                </a:r>
                <a:endParaRPr lang="ko-Kore-KR" altLang="en-US" dirty="0"/>
              </a:p>
            </p:txBody>
          </p:sp>
          <p:cxnSp>
            <p:nvCxnSpPr>
              <p:cNvPr id="287" name="직선 화살표 연결선 286">
                <a:extLst>
                  <a:ext uri="{FF2B5EF4-FFF2-40B4-BE49-F238E27FC236}">
                    <a16:creationId xmlns:a16="http://schemas.microsoft.com/office/drawing/2014/main" id="{6046A395-DB60-4F84-9365-ECD7C9FE7F26}"/>
                  </a:ext>
                </a:extLst>
              </p:cNvPr>
              <p:cNvCxnSpPr>
                <a:cxnSpLocks/>
                <a:stCxn id="284" idx="4"/>
                <a:endCxn id="308" idx="0"/>
              </p:cNvCxnSpPr>
              <p:nvPr/>
            </p:nvCxnSpPr>
            <p:spPr>
              <a:xfrm>
                <a:off x="7110658" y="4976425"/>
                <a:ext cx="298920" cy="40745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C73E8D5F-5FDD-4909-A784-09048433A581}"/>
                  </a:ext>
                </a:extLst>
              </p:cNvPr>
              <p:cNvSpPr txBox="1"/>
              <p:nvPr/>
            </p:nvSpPr>
            <p:spPr>
              <a:xfrm>
                <a:off x="7312496" y="5028714"/>
                <a:ext cx="436743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info</a:t>
                </a:r>
                <a:endParaRPr lang="ko-Kore-KR" altLang="en-US" dirty="0"/>
              </a:p>
            </p:txBody>
          </p:sp>
          <p:cxnSp>
            <p:nvCxnSpPr>
              <p:cNvPr id="289" name="직선 화살표 연결선 288">
                <a:extLst>
                  <a:ext uri="{FF2B5EF4-FFF2-40B4-BE49-F238E27FC236}">
                    <a16:creationId xmlns:a16="http://schemas.microsoft.com/office/drawing/2014/main" id="{4600595B-3F5C-4F19-87F5-3FAE91A9E78D}"/>
                  </a:ext>
                </a:extLst>
              </p:cNvPr>
              <p:cNvCxnSpPr>
                <a:cxnSpLocks/>
                <a:stCxn id="306" idx="2"/>
                <a:endCxn id="299" idx="0"/>
              </p:cNvCxnSpPr>
              <p:nvPr/>
            </p:nvCxnSpPr>
            <p:spPr>
              <a:xfrm flipH="1">
                <a:off x="4630128" y="5681093"/>
                <a:ext cx="1245132" cy="3780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직선 화살표 연결선 289">
                <a:extLst>
                  <a:ext uri="{FF2B5EF4-FFF2-40B4-BE49-F238E27FC236}">
                    <a16:creationId xmlns:a16="http://schemas.microsoft.com/office/drawing/2014/main" id="{07249ACD-8862-4F2A-A59B-DFD64391D455}"/>
                  </a:ext>
                </a:extLst>
              </p:cNvPr>
              <p:cNvCxnSpPr>
                <a:cxnSpLocks/>
                <a:stCxn id="306" idx="2"/>
                <a:endCxn id="300" idx="0"/>
              </p:cNvCxnSpPr>
              <p:nvPr/>
            </p:nvCxnSpPr>
            <p:spPr>
              <a:xfrm flipH="1">
                <a:off x="5242776" y="5681093"/>
                <a:ext cx="632484" cy="3780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2BFBC9E2-2EA4-4979-B098-51D1C73D6EA2}"/>
                  </a:ext>
                </a:extLst>
              </p:cNvPr>
              <p:cNvSpPr txBox="1"/>
              <p:nvPr/>
            </p:nvSpPr>
            <p:spPr>
              <a:xfrm>
                <a:off x="4507492" y="5767601"/>
                <a:ext cx="4750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age</a:t>
                </a:r>
                <a:endParaRPr lang="ko-Kore-KR" altLang="en-US" dirty="0"/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52C9D22F-8DFA-4081-8936-B069A828B293}"/>
                  </a:ext>
                </a:extLst>
              </p:cNvPr>
              <p:cNvSpPr txBox="1"/>
              <p:nvPr/>
            </p:nvSpPr>
            <p:spPr>
              <a:xfrm>
                <a:off x="5846309" y="5767601"/>
                <a:ext cx="63235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</a:rPr>
                  <a:t>email</a:t>
                </a:r>
                <a:endParaRPr lang="ko-Kore-KR" altLang="en-US" dirty="0"/>
              </a:p>
            </p:txBody>
          </p:sp>
          <p:cxnSp>
            <p:nvCxnSpPr>
              <p:cNvPr id="293" name="직선 화살표 연결선 292">
                <a:extLst>
                  <a:ext uri="{FF2B5EF4-FFF2-40B4-BE49-F238E27FC236}">
                    <a16:creationId xmlns:a16="http://schemas.microsoft.com/office/drawing/2014/main" id="{125E892C-12D1-472B-8A50-035A43790DB0}"/>
                  </a:ext>
                </a:extLst>
              </p:cNvPr>
              <p:cNvCxnSpPr>
                <a:cxnSpLocks/>
                <a:stCxn id="308" idx="2"/>
                <a:endCxn id="301" idx="0"/>
              </p:cNvCxnSpPr>
              <p:nvPr/>
            </p:nvCxnSpPr>
            <p:spPr>
              <a:xfrm flipH="1">
                <a:off x="6811739" y="5681093"/>
                <a:ext cx="597839" cy="3780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직선 화살표 연결선 293">
                <a:extLst>
                  <a:ext uri="{FF2B5EF4-FFF2-40B4-BE49-F238E27FC236}">
                    <a16:creationId xmlns:a16="http://schemas.microsoft.com/office/drawing/2014/main" id="{F898F61F-FEF9-47F4-9A0B-1FC958BD50EA}"/>
                  </a:ext>
                </a:extLst>
              </p:cNvPr>
              <p:cNvCxnSpPr>
                <a:cxnSpLocks/>
                <a:stCxn id="308" idx="2"/>
                <a:endCxn id="302" idx="0"/>
              </p:cNvCxnSpPr>
              <p:nvPr/>
            </p:nvCxnSpPr>
            <p:spPr>
              <a:xfrm>
                <a:off x="7409578" y="5681093"/>
                <a:ext cx="4511" cy="3780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6DF6FF3D-40E0-41AA-9A7D-B192C5D1F7A7}"/>
                  </a:ext>
                </a:extLst>
              </p:cNvPr>
              <p:cNvSpPr txBox="1"/>
              <p:nvPr/>
            </p:nvSpPr>
            <p:spPr>
              <a:xfrm>
                <a:off x="6543349" y="5776571"/>
                <a:ext cx="4750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age</a:t>
                </a:r>
                <a:endParaRPr lang="ko-Kore-KR" altLang="en-US" dirty="0"/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D22F1C1F-371B-4AC3-AB9D-EA50B1214FFA}"/>
                  </a:ext>
                </a:extLst>
              </p:cNvPr>
              <p:cNvSpPr txBox="1"/>
              <p:nvPr/>
            </p:nvSpPr>
            <p:spPr>
              <a:xfrm>
                <a:off x="7138253" y="5776571"/>
                <a:ext cx="6678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gender</a:t>
                </a:r>
                <a:endParaRPr lang="ko-Kore-KR" altLang="en-US" dirty="0"/>
              </a:p>
            </p:txBody>
          </p:sp>
          <p:cxnSp>
            <p:nvCxnSpPr>
              <p:cNvPr id="297" name="직선 화살표 연결선 296">
                <a:extLst>
                  <a:ext uri="{FF2B5EF4-FFF2-40B4-BE49-F238E27FC236}">
                    <a16:creationId xmlns:a16="http://schemas.microsoft.com/office/drawing/2014/main" id="{066BBDBC-7764-431F-8620-D32FA9FC4BF7}"/>
                  </a:ext>
                </a:extLst>
              </p:cNvPr>
              <p:cNvCxnSpPr>
                <a:cxnSpLocks/>
                <a:stCxn id="308" idx="2"/>
                <a:endCxn id="303" idx="0"/>
              </p:cNvCxnSpPr>
              <p:nvPr/>
            </p:nvCxnSpPr>
            <p:spPr>
              <a:xfrm>
                <a:off x="7409578" y="5681093"/>
                <a:ext cx="610986" cy="3780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9" name="순서도: 수행의 시작/종료 210">
                <a:extLst>
                  <a:ext uri="{FF2B5EF4-FFF2-40B4-BE49-F238E27FC236}">
                    <a16:creationId xmlns:a16="http://schemas.microsoft.com/office/drawing/2014/main" id="{B3EC4147-C009-4D47-9658-728ECF825748}"/>
                  </a:ext>
                </a:extLst>
              </p:cNvPr>
              <p:cNvSpPr/>
              <p:nvPr/>
            </p:nvSpPr>
            <p:spPr>
              <a:xfrm>
                <a:off x="4358803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NUM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00" name="순서도: 수행의 시작/종료 210">
                <a:extLst>
                  <a:ext uri="{FF2B5EF4-FFF2-40B4-BE49-F238E27FC236}">
                    <a16:creationId xmlns:a16="http://schemas.microsoft.com/office/drawing/2014/main" id="{86B4D8AF-59EC-4737-98AB-11E120D3F09F}"/>
                  </a:ext>
                </a:extLst>
              </p:cNvPr>
              <p:cNvSpPr/>
              <p:nvPr/>
            </p:nvSpPr>
            <p:spPr>
              <a:xfrm>
                <a:off x="4971451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STR</a:t>
                </a:r>
                <a:endParaRPr lang="ko-KR" altLang="en-US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sp>
            <p:nvSpPr>
              <p:cNvPr id="301" name="순서도: 수행의 시작/종료 210">
                <a:extLst>
                  <a:ext uri="{FF2B5EF4-FFF2-40B4-BE49-F238E27FC236}">
                    <a16:creationId xmlns:a16="http://schemas.microsoft.com/office/drawing/2014/main" id="{34B7FB96-9986-4ED6-947F-04D8A7926E6F}"/>
                  </a:ext>
                </a:extLst>
              </p:cNvPr>
              <p:cNvSpPr/>
              <p:nvPr/>
            </p:nvSpPr>
            <p:spPr>
              <a:xfrm>
                <a:off x="6540414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NUM</a:t>
                </a:r>
                <a:endParaRPr lang="ko-KR" altLang="en-US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sp>
            <p:nvSpPr>
              <p:cNvPr id="302" name="순서도: 수행의 시작/종료 210">
                <a:extLst>
                  <a:ext uri="{FF2B5EF4-FFF2-40B4-BE49-F238E27FC236}">
                    <a16:creationId xmlns:a16="http://schemas.microsoft.com/office/drawing/2014/main" id="{6CE5619C-D4D4-495B-B283-6F02D7C75621}"/>
                  </a:ext>
                </a:extLst>
              </p:cNvPr>
              <p:cNvSpPr/>
              <p:nvPr/>
            </p:nvSpPr>
            <p:spPr>
              <a:xfrm>
                <a:off x="7142764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STR</a:t>
                </a:r>
                <a:endParaRPr lang="ko-KR" altLang="en-US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sp>
            <p:nvSpPr>
              <p:cNvPr id="303" name="순서도: 수행의 시작/종료 210">
                <a:extLst>
                  <a:ext uri="{FF2B5EF4-FFF2-40B4-BE49-F238E27FC236}">
                    <a16:creationId xmlns:a16="http://schemas.microsoft.com/office/drawing/2014/main" id="{9BE9A929-CF20-4FEF-9CBB-3E3DB67A8F88}"/>
                  </a:ext>
                </a:extLst>
              </p:cNvPr>
              <p:cNvSpPr/>
              <p:nvPr/>
            </p:nvSpPr>
            <p:spPr>
              <a:xfrm>
                <a:off x="7749239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04" name="순서도: 수행의 시작/종료 210">
                <a:extLst>
                  <a:ext uri="{FF2B5EF4-FFF2-40B4-BE49-F238E27FC236}">
                    <a16:creationId xmlns:a16="http://schemas.microsoft.com/office/drawing/2014/main" id="{1232F33C-2638-4C34-B017-138C00221551}"/>
                  </a:ext>
                </a:extLst>
              </p:cNvPr>
              <p:cNvSpPr/>
              <p:nvPr/>
            </p:nvSpPr>
            <p:spPr>
              <a:xfrm>
                <a:off x="4358803" y="5383881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05" name="순서도: 수행의 시작/종료 210">
                <a:extLst>
                  <a:ext uri="{FF2B5EF4-FFF2-40B4-BE49-F238E27FC236}">
                    <a16:creationId xmlns:a16="http://schemas.microsoft.com/office/drawing/2014/main" id="{B84C368B-AED5-4133-BD53-465C91553BB2}"/>
                  </a:ext>
                </a:extLst>
              </p:cNvPr>
              <p:cNvSpPr/>
              <p:nvPr/>
            </p:nvSpPr>
            <p:spPr>
              <a:xfrm>
                <a:off x="4971396" y="5383881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06" name="순서도: 수행의 시작/종료 210">
                <a:extLst>
                  <a:ext uri="{FF2B5EF4-FFF2-40B4-BE49-F238E27FC236}">
                    <a16:creationId xmlns:a16="http://schemas.microsoft.com/office/drawing/2014/main" id="{664B820A-0B6B-4283-BA5D-9609A5A1C7E8}"/>
                  </a:ext>
                </a:extLst>
              </p:cNvPr>
              <p:cNvSpPr/>
              <p:nvPr/>
            </p:nvSpPr>
            <p:spPr>
              <a:xfrm>
                <a:off x="5603935" y="5383881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OBJ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07" name="순서도: 수행의 시작/종료 210">
                <a:extLst>
                  <a:ext uri="{FF2B5EF4-FFF2-40B4-BE49-F238E27FC236}">
                    <a16:creationId xmlns:a16="http://schemas.microsoft.com/office/drawing/2014/main" id="{170A361E-79BE-46CF-8D33-C99B1B5DFDF3}"/>
                  </a:ext>
                </a:extLst>
              </p:cNvPr>
              <p:cNvSpPr/>
              <p:nvPr/>
            </p:nvSpPr>
            <p:spPr>
              <a:xfrm>
                <a:off x="6524351" y="5383881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08" name="순서도: 수행의 시작/종료 210">
                <a:extLst>
                  <a:ext uri="{FF2B5EF4-FFF2-40B4-BE49-F238E27FC236}">
                    <a16:creationId xmlns:a16="http://schemas.microsoft.com/office/drawing/2014/main" id="{3282EDFA-D1DE-4CC9-9DC5-606020159214}"/>
                  </a:ext>
                </a:extLst>
              </p:cNvPr>
              <p:cNvSpPr/>
              <p:nvPr/>
            </p:nvSpPr>
            <p:spPr>
              <a:xfrm>
                <a:off x="7138253" y="5383881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OBJ</a:t>
                </a:r>
                <a:endParaRPr lang="ko-KR" altLang="en-US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sp>
            <p:nvSpPr>
              <p:cNvPr id="383" name="순서도: 수행의 시작/종료 210">
                <a:extLst>
                  <a:ext uri="{FF2B5EF4-FFF2-40B4-BE49-F238E27FC236}">
                    <a16:creationId xmlns:a16="http://schemas.microsoft.com/office/drawing/2014/main" id="{34EA5078-8CCF-4428-BE52-72705BF149A5}"/>
                  </a:ext>
                </a:extLst>
              </p:cNvPr>
              <p:cNvSpPr/>
              <p:nvPr/>
            </p:nvSpPr>
            <p:spPr>
              <a:xfrm>
                <a:off x="5599424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STR</a:t>
                </a:r>
                <a:endParaRPr lang="ko-KR" altLang="en-US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cxnSp>
            <p:nvCxnSpPr>
              <p:cNvPr id="384" name="직선 화살표 연결선 383">
                <a:extLst>
                  <a:ext uri="{FF2B5EF4-FFF2-40B4-BE49-F238E27FC236}">
                    <a16:creationId xmlns:a16="http://schemas.microsoft.com/office/drawing/2014/main" id="{8292F672-5E76-4628-9029-A98B1F118C0E}"/>
                  </a:ext>
                </a:extLst>
              </p:cNvPr>
              <p:cNvCxnSpPr>
                <a:cxnSpLocks/>
                <a:stCxn id="306" idx="2"/>
                <a:endCxn id="383" idx="0"/>
              </p:cNvCxnSpPr>
              <p:nvPr/>
            </p:nvCxnSpPr>
            <p:spPr>
              <a:xfrm flipH="1">
                <a:off x="5870749" y="5681093"/>
                <a:ext cx="4511" cy="3780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F37B1AFA-DA25-4904-8836-97F4492A182B}"/>
                  </a:ext>
                </a:extLst>
              </p:cNvPr>
              <p:cNvSpPr txBox="1"/>
              <p:nvPr/>
            </p:nvSpPr>
            <p:spPr>
              <a:xfrm>
                <a:off x="5137767" y="5767601"/>
                <a:ext cx="63235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</a:rPr>
                  <a:t>gender</a:t>
                </a:r>
                <a:endParaRPr lang="ko-Kore-KR" altLang="en-US" dirty="0"/>
              </a:p>
            </p:txBody>
          </p:sp>
        </p:grpSp>
      </p:grpSp>
      <p:grpSp>
        <p:nvGrpSpPr>
          <p:cNvPr id="408" name="그룹 407">
            <a:extLst>
              <a:ext uri="{FF2B5EF4-FFF2-40B4-BE49-F238E27FC236}">
                <a16:creationId xmlns:a16="http://schemas.microsoft.com/office/drawing/2014/main" id="{CBC43CCE-6E45-4AA8-9F03-E1204BE38057}"/>
              </a:ext>
            </a:extLst>
          </p:cNvPr>
          <p:cNvGrpSpPr/>
          <p:nvPr/>
        </p:nvGrpSpPr>
        <p:grpSpPr>
          <a:xfrm>
            <a:off x="8563273" y="4226887"/>
            <a:ext cx="3230459" cy="2192033"/>
            <a:chOff x="8563273" y="4164317"/>
            <a:chExt cx="3230459" cy="2192033"/>
          </a:xfrm>
        </p:grpSpPr>
        <p:sp>
          <p:nvSpPr>
            <p:cNvPr id="309" name="타원 308">
              <a:extLst>
                <a:ext uri="{FF2B5EF4-FFF2-40B4-BE49-F238E27FC236}">
                  <a16:creationId xmlns:a16="http://schemas.microsoft.com/office/drawing/2014/main" id="{705CC222-9AC3-45F0-98A1-2F3FA5FFB4F1}"/>
                </a:ext>
              </a:extLst>
            </p:cNvPr>
            <p:cNvSpPr/>
            <p:nvPr/>
          </p:nvSpPr>
          <p:spPr>
            <a:xfrm>
              <a:off x="9209681" y="4166578"/>
              <a:ext cx="475020" cy="4750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310" name="직선 화살표 연결선 309">
              <a:extLst>
                <a:ext uri="{FF2B5EF4-FFF2-40B4-BE49-F238E27FC236}">
                  <a16:creationId xmlns:a16="http://schemas.microsoft.com/office/drawing/2014/main" id="{9B48659C-FE1E-4D07-9035-5C0095DBEA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34599" y="4641598"/>
              <a:ext cx="612593" cy="4051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36E5BC0B-7D73-4223-B450-E20A8FA0FB7D}"/>
                </a:ext>
              </a:extLst>
            </p:cNvPr>
            <p:cNvSpPr txBox="1"/>
            <p:nvPr/>
          </p:nvSpPr>
          <p:spPr>
            <a:xfrm>
              <a:off x="8691325" y="4758432"/>
              <a:ext cx="436558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id</a:t>
              </a:r>
              <a:endParaRPr lang="ko-Kore-KR" altLang="en-US" dirty="0"/>
            </a:p>
          </p:txBody>
        </p:sp>
        <p:cxnSp>
          <p:nvCxnSpPr>
            <p:cNvPr id="312" name="직선 화살표 연결선 311">
              <a:extLst>
                <a:ext uri="{FF2B5EF4-FFF2-40B4-BE49-F238E27FC236}">
                  <a16:creationId xmlns:a16="http://schemas.microsoft.com/office/drawing/2014/main" id="{054A3D50-BA96-49BB-8D63-75699A3FBEC4}"/>
                </a:ext>
              </a:extLst>
            </p:cNvPr>
            <p:cNvCxnSpPr>
              <a:cxnSpLocks/>
            </p:cNvCxnSpPr>
            <p:nvPr/>
          </p:nvCxnSpPr>
          <p:spPr>
            <a:xfrm>
              <a:off x="9447191" y="4641598"/>
              <a:ext cx="0" cy="4051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B8B2B24A-377B-48F5-B7E8-502CB47BC558}"/>
                </a:ext>
              </a:extLst>
            </p:cNvPr>
            <p:cNvSpPr txBox="1"/>
            <p:nvPr/>
          </p:nvSpPr>
          <p:spPr>
            <a:xfrm>
              <a:off x="9215900" y="4749581"/>
              <a:ext cx="4750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pswd</a:t>
              </a:r>
              <a:endParaRPr lang="ko-Kore-KR" altLang="en-US" dirty="0"/>
            </a:p>
          </p:txBody>
        </p:sp>
        <p:cxnSp>
          <p:nvCxnSpPr>
            <p:cNvPr id="314" name="직선 화살표 연결선 313">
              <a:extLst>
                <a:ext uri="{FF2B5EF4-FFF2-40B4-BE49-F238E27FC236}">
                  <a16:creationId xmlns:a16="http://schemas.microsoft.com/office/drawing/2014/main" id="{6301308C-10F9-4F6C-B8F5-A68444F419F9}"/>
                </a:ext>
              </a:extLst>
            </p:cNvPr>
            <p:cNvCxnSpPr>
              <a:cxnSpLocks/>
            </p:cNvCxnSpPr>
            <p:nvPr/>
          </p:nvCxnSpPr>
          <p:spPr>
            <a:xfrm>
              <a:off x="9447191" y="4641598"/>
              <a:ext cx="632539" cy="4051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B9F7FED8-D6DC-482F-BD13-F2330AD721D5}"/>
                </a:ext>
              </a:extLst>
            </p:cNvPr>
            <p:cNvSpPr txBox="1"/>
            <p:nvPr/>
          </p:nvSpPr>
          <p:spPr>
            <a:xfrm>
              <a:off x="9929208" y="4749581"/>
              <a:ext cx="436743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info</a:t>
              </a:r>
              <a:endParaRPr lang="ko-Kore-KR" altLang="en-US" dirty="0"/>
            </a:p>
          </p:txBody>
        </p:sp>
        <p:sp>
          <p:nvSpPr>
            <p:cNvPr id="316" name="타원 315">
              <a:extLst>
                <a:ext uri="{FF2B5EF4-FFF2-40B4-BE49-F238E27FC236}">
                  <a16:creationId xmlns:a16="http://schemas.microsoft.com/office/drawing/2014/main" id="{4F168B18-378A-4858-9C1B-8DC7C5C4703B}"/>
                </a:ext>
              </a:extLst>
            </p:cNvPr>
            <p:cNvSpPr/>
            <p:nvPr/>
          </p:nvSpPr>
          <p:spPr>
            <a:xfrm>
              <a:off x="10917641" y="4164317"/>
              <a:ext cx="475020" cy="4750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317" name="직선 화살표 연결선 316">
              <a:extLst>
                <a:ext uri="{FF2B5EF4-FFF2-40B4-BE49-F238E27FC236}">
                  <a16:creationId xmlns:a16="http://schemas.microsoft.com/office/drawing/2014/main" id="{12BACD4C-1C11-48E2-A706-EBE95C2A1D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40169" y="4639337"/>
              <a:ext cx="314982" cy="4074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571D67C4-6DA6-4154-957E-E8CA6DACF676}"/>
                </a:ext>
              </a:extLst>
            </p:cNvPr>
            <p:cNvSpPr txBox="1"/>
            <p:nvPr/>
          </p:nvSpPr>
          <p:spPr>
            <a:xfrm>
              <a:off x="10470116" y="4749581"/>
              <a:ext cx="468782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name</a:t>
              </a:r>
              <a:endParaRPr lang="ko-Kore-KR" altLang="en-US" dirty="0"/>
            </a:p>
          </p:txBody>
        </p:sp>
        <p:cxnSp>
          <p:nvCxnSpPr>
            <p:cNvPr id="319" name="직선 화살표 연결선 318">
              <a:extLst>
                <a:ext uri="{FF2B5EF4-FFF2-40B4-BE49-F238E27FC236}">
                  <a16:creationId xmlns:a16="http://schemas.microsoft.com/office/drawing/2014/main" id="{7B9D3D5D-B72B-431C-8E6F-AF4BFB44819D}"/>
                </a:ext>
              </a:extLst>
            </p:cNvPr>
            <p:cNvCxnSpPr>
              <a:cxnSpLocks/>
            </p:cNvCxnSpPr>
            <p:nvPr/>
          </p:nvCxnSpPr>
          <p:spPr>
            <a:xfrm>
              <a:off x="11155151" y="4639337"/>
              <a:ext cx="298920" cy="4074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0116E349-1A60-4078-BE94-21627B504D73}"/>
                </a:ext>
              </a:extLst>
            </p:cNvPr>
            <p:cNvSpPr txBox="1"/>
            <p:nvPr/>
          </p:nvSpPr>
          <p:spPr>
            <a:xfrm>
              <a:off x="11356989" y="4749581"/>
              <a:ext cx="436743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info</a:t>
              </a:r>
              <a:endParaRPr lang="ko-Kore-KR" altLang="en-US" dirty="0"/>
            </a:p>
          </p:txBody>
        </p:sp>
        <p:cxnSp>
          <p:nvCxnSpPr>
            <p:cNvPr id="321" name="직선 화살표 연결선 320">
              <a:extLst>
                <a:ext uri="{FF2B5EF4-FFF2-40B4-BE49-F238E27FC236}">
                  <a16:creationId xmlns:a16="http://schemas.microsoft.com/office/drawing/2014/main" id="{2D00C9B8-D97B-4122-8A4C-44F0211FCCE6}"/>
                </a:ext>
              </a:extLst>
            </p:cNvPr>
            <p:cNvCxnSpPr>
              <a:cxnSpLocks/>
              <a:stCxn id="338" idx="2"/>
              <a:endCxn id="352" idx="0"/>
            </p:cNvCxnSpPr>
            <p:nvPr/>
          </p:nvCxnSpPr>
          <p:spPr>
            <a:xfrm flipH="1">
              <a:off x="9772333" y="5344005"/>
              <a:ext cx="307397" cy="2294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순서도: 수행의 시작/종료 210">
              <a:extLst>
                <a:ext uri="{FF2B5EF4-FFF2-40B4-BE49-F238E27FC236}">
                  <a16:creationId xmlns:a16="http://schemas.microsoft.com/office/drawing/2014/main" id="{ECC4F8D6-5656-4AA0-9C32-DD6694341537}"/>
                </a:ext>
              </a:extLst>
            </p:cNvPr>
            <p:cNvSpPr/>
            <p:nvPr/>
          </p:nvSpPr>
          <p:spPr>
            <a:xfrm>
              <a:off x="9181053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NUM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32" name="순서도: 수행의 시작/종료 210">
              <a:extLst>
                <a:ext uri="{FF2B5EF4-FFF2-40B4-BE49-F238E27FC236}">
                  <a16:creationId xmlns:a16="http://schemas.microsoft.com/office/drawing/2014/main" id="{2747F143-7FB0-49F3-A90C-092C535E33B0}"/>
                </a:ext>
              </a:extLst>
            </p:cNvPr>
            <p:cNvSpPr/>
            <p:nvPr/>
          </p:nvSpPr>
          <p:spPr>
            <a:xfrm>
              <a:off x="9793701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STR</a:t>
              </a:r>
              <a:endParaRPr lang="ko-KR" altLang="en-US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336" name="순서도: 수행의 시작/종료 210">
              <a:extLst>
                <a:ext uri="{FF2B5EF4-FFF2-40B4-BE49-F238E27FC236}">
                  <a16:creationId xmlns:a16="http://schemas.microsoft.com/office/drawing/2014/main" id="{CB214994-1771-48C2-BA89-0D75033CF708}"/>
                </a:ext>
              </a:extLst>
            </p:cNvPr>
            <p:cNvSpPr/>
            <p:nvPr/>
          </p:nvSpPr>
          <p:spPr>
            <a:xfrm>
              <a:off x="8563273" y="5046793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37" name="순서도: 수행의 시작/종료 210">
              <a:extLst>
                <a:ext uri="{FF2B5EF4-FFF2-40B4-BE49-F238E27FC236}">
                  <a16:creationId xmlns:a16="http://schemas.microsoft.com/office/drawing/2014/main" id="{D666B6A9-3E01-4598-ACBB-81BE9A088FC5}"/>
                </a:ext>
              </a:extLst>
            </p:cNvPr>
            <p:cNvSpPr/>
            <p:nvPr/>
          </p:nvSpPr>
          <p:spPr>
            <a:xfrm>
              <a:off x="9175866" y="5046793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38" name="순서도: 수행의 시작/종료 210">
              <a:extLst>
                <a:ext uri="{FF2B5EF4-FFF2-40B4-BE49-F238E27FC236}">
                  <a16:creationId xmlns:a16="http://schemas.microsoft.com/office/drawing/2014/main" id="{CD28C741-94F5-43A3-AAB2-256E89BEA856}"/>
                </a:ext>
              </a:extLst>
            </p:cNvPr>
            <p:cNvSpPr/>
            <p:nvPr/>
          </p:nvSpPr>
          <p:spPr>
            <a:xfrm>
              <a:off x="9808405" y="5046793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OBJ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39" name="순서도: 수행의 시작/종료 210">
              <a:extLst>
                <a:ext uri="{FF2B5EF4-FFF2-40B4-BE49-F238E27FC236}">
                  <a16:creationId xmlns:a16="http://schemas.microsoft.com/office/drawing/2014/main" id="{63F71AD1-EB88-4560-988C-F0C253E2F7D7}"/>
                </a:ext>
              </a:extLst>
            </p:cNvPr>
            <p:cNvSpPr/>
            <p:nvPr/>
          </p:nvSpPr>
          <p:spPr>
            <a:xfrm>
              <a:off x="10568844" y="5046793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40" name="순서도: 수행의 시작/종료 210">
              <a:extLst>
                <a:ext uri="{FF2B5EF4-FFF2-40B4-BE49-F238E27FC236}">
                  <a16:creationId xmlns:a16="http://schemas.microsoft.com/office/drawing/2014/main" id="{15882FBF-01B9-46FF-ABB0-E47E97F545A1}"/>
                </a:ext>
              </a:extLst>
            </p:cNvPr>
            <p:cNvSpPr/>
            <p:nvPr/>
          </p:nvSpPr>
          <p:spPr>
            <a:xfrm>
              <a:off x="11182746" y="5046793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OBJ</a:t>
              </a:r>
              <a:endParaRPr lang="ko-KR" altLang="en-US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352" name="순서도: 수행의 시작/종료 210">
              <a:extLst>
                <a:ext uri="{FF2B5EF4-FFF2-40B4-BE49-F238E27FC236}">
                  <a16:creationId xmlns:a16="http://schemas.microsoft.com/office/drawing/2014/main" id="{89989000-A51E-49D8-9C21-D6289368B99D}"/>
                </a:ext>
              </a:extLst>
            </p:cNvPr>
            <p:cNvSpPr/>
            <p:nvPr/>
          </p:nvSpPr>
          <p:spPr>
            <a:xfrm>
              <a:off x="9466840" y="5573444"/>
              <a:ext cx="610986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5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ANYOF</a:t>
              </a:r>
              <a:endParaRPr lang="ko-KR" altLang="en-US" sz="15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cxnSp>
          <p:nvCxnSpPr>
            <p:cNvPr id="358" name="직선 화살표 연결선 357">
              <a:extLst>
                <a:ext uri="{FF2B5EF4-FFF2-40B4-BE49-F238E27FC236}">
                  <a16:creationId xmlns:a16="http://schemas.microsoft.com/office/drawing/2014/main" id="{98C2E44B-3C1E-463E-B4FC-EA15C93BDA4D}"/>
                </a:ext>
              </a:extLst>
            </p:cNvPr>
            <p:cNvCxnSpPr>
              <a:cxnSpLocks/>
              <a:stCxn id="340" idx="2"/>
              <a:endCxn id="398" idx="0"/>
            </p:cNvCxnSpPr>
            <p:nvPr/>
          </p:nvCxnSpPr>
          <p:spPr>
            <a:xfrm flipH="1">
              <a:off x="11171972" y="5344005"/>
              <a:ext cx="282099" cy="2294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직선 화살표 연결선 388">
              <a:extLst>
                <a:ext uri="{FF2B5EF4-FFF2-40B4-BE49-F238E27FC236}">
                  <a16:creationId xmlns:a16="http://schemas.microsoft.com/office/drawing/2014/main" id="{53BFD72A-BC39-4EF0-9FE7-D99EDE4DF7EF}"/>
                </a:ext>
              </a:extLst>
            </p:cNvPr>
            <p:cNvCxnSpPr>
              <a:cxnSpLocks/>
              <a:stCxn id="352" idx="2"/>
              <a:endCxn id="331" idx="0"/>
            </p:cNvCxnSpPr>
            <p:nvPr/>
          </p:nvCxnSpPr>
          <p:spPr>
            <a:xfrm flipH="1">
              <a:off x="9452378" y="5870656"/>
              <a:ext cx="319955" cy="1884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직선 화살표 연결선 391">
              <a:extLst>
                <a:ext uri="{FF2B5EF4-FFF2-40B4-BE49-F238E27FC236}">
                  <a16:creationId xmlns:a16="http://schemas.microsoft.com/office/drawing/2014/main" id="{E3CC0866-DA13-4AE1-A964-1F64261E7B84}"/>
                </a:ext>
              </a:extLst>
            </p:cNvPr>
            <p:cNvCxnSpPr>
              <a:cxnSpLocks/>
              <a:stCxn id="352" idx="2"/>
              <a:endCxn id="332" idx="0"/>
            </p:cNvCxnSpPr>
            <p:nvPr/>
          </p:nvCxnSpPr>
          <p:spPr>
            <a:xfrm>
              <a:off x="9772333" y="5870656"/>
              <a:ext cx="292693" cy="1884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순서도: 수행의 시작/종료 210">
              <a:extLst>
                <a:ext uri="{FF2B5EF4-FFF2-40B4-BE49-F238E27FC236}">
                  <a16:creationId xmlns:a16="http://schemas.microsoft.com/office/drawing/2014/main" id="{209724CE-F2DD-47FD-B857-1F11BB805744}"/>
                </a:ext>
              </a:extLst>
            </p:cNvPr>
            <p:cNvSpPr/>
            <p:nvPr/>
          </p:nvSpPr>
          <p:spPr>
            <a:xfrm>
              <a:off x="10580692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NUM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97" name="순서도: 수행의 시작/종료 210">
              <a:extLst>
                <a:ext uri="{FF2B5EF4-FFF2-40B4-BE49-F238E27FC236}">
                  <a16:creationId xmlns:a16="http://schemas.microsoft.com/office/drawing/2014/main" id="{13A370FC-210E-458B-9883-860DDDAFAFB0}"/>
                </a:ext>
              </a:extLst>
            </p:cNvPr>
            <p:cNvSpPr/>
            <p:nvPr/>
          </p:nvSpPr>
          <p:spPr>
            <a:xfrm>
              <a:off x="11193340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STR</a:t>
              </a:r>
              <a:endParaRPr lang="ko-KR" altLang="en-US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398" name="순서도: 수행의 시작/종료 210">
              <a:extLst>
                <a:ext uri="{FF2B5EF4-FFF2-40B4-BE49-F238E27FC236}">
                  <a16:creationId xmlns:a16="http://schemas.microsoft.com/office/drawing/2014/main" id="{50C44896-B6A1-46D6-999F-9D30E2E06BD8}"/>
                </a:ext>
              </a:extLst>
            </p:cNvPr>
            <p:cNvSpPr/>
            <p:nvPr/>
          </p:nvSpPr>
          <p:spPr>
            <a:xfrm>
              <a:off x="10866479" y="5573444"/>
              <a:ext cx="610986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5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ANYOF</a:t>
              </a:r>
              <a:endParaRPr lang="ko-KR" altLang="en-US" sz="15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cxnSp>
          <p:nvCxnSpPr>
            <p:cNvPr id="399" name="직선 화살표 연결선 398">
              <a:extLst>
                <a:ext uri="{FF2B5EF4-FFF2-40B4-BE49-F238E27FC236}">
                  <a16:creationId xmlns:a16="http://schemas.microsoft.com/office/drawing/2014/main" id="{AF8FEFF8-8EA0-434B-8D77-EF8A554BE24D}"/>
                </a:ext>
              </a:extLst>
            </p:cNvPr>
            <p:cNvCxnSpPr>
              <a:cxnSpLocks/>
              <a:stCxn id="398" idx="2"/>
              <a:endCxn id="396" idx="0"/>
            </p:cNvCxnSpPr>
            <p:nvPr/>
          </p:nvCxnSpPr>
          <p:spPr>
            <a:xfrm flipH="1">
              <a:off x="10852017" y="5870656"/>
              <a:ext cx="319955" cy="1884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직선 화살표 연결선 399">
              <a:extLst>
                <a:ext uri="{FF2B5EF4-FFF2-40B4-BE49-F238E27FC236}">
                  <a16:creationId xmlns:a16="http://schemas.microsoft.com/office/drawing/2014/main" id="{4FC98469-ACE8-45C8-BC92-AF608CD0C367}"/>
                </a:ext>
              </a:extLst>
            </p:cNvPr>
            <p:cNvCxnSpPr>
              <a:cxnSpLocks/>
              <a:stCxn id="398" idx="2"/>
              <a:endCxn id="397" idx="0"/>
            </p:cNvCxnSpPr>
            <p:nvPr/>
          </p:nvCxnSpPr>
          <p:spPr>
            <a:xfrm>
              <a:off x="11171972" y="5870656"/>
              <a:ext cx="292693" cy="1884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45EE3326-747A-4CE9-A071-79C9CA6B6F50}"/>
                </a:ext>
              </a:extLst>
            </p:cNvPr>
            <p:cNvSpPr txBox="1"/>
            <p:nvPr/>
          </p:nvSpPr>
          <p:spPr>
            <a:xfrm>
              <a:off x="11356990" y="5371481"/>
              <a:ext cx="28210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*</a:t>
              </a:r>
              <a:endParaRPr lang="ko-Kore-KR" altLang="en-US" dirty="0"/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087499A5-1F8E-4D3E-AEFA-A74F0181F7C6}"/>
                </a:ext>
              </a:extLst>
            </p:cNvPr>
            <p:cNvSpPr txBox="1"/>
            <p:nvPr/>
          </p:nvSpPr>
          <p:spPr>
            <a:xfrm>
              <a:off x="9951238" y="5371481"/>
              <a:ext cx="28210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*</a:t>
              </a:r>
              <a:endParaRPr lang="ko-Kore-KR" altLang="en-US" dirty="0"/>
            </a:p>
          </p:txBody>
        </p:sp>
      </p:grpSp>
      <p:sp>
        <p:nvSpPr>
          <p:cNvPr id="413" name="사각형: 둥근 모서리 412">
            <a:extLst>
              <a:ext uri="{FF2B5EF4-FFF2-40B4-BE49-F238E27FC236}">
                <a16:creationId xmlns:a16="http://schemas.microsoft.com/office/drawing/2014/main" id="{00937431-189D-4218-93E2-70B336B3AAE0}"/>
              </a:ext>
            </a:extLst>
          </p:cNvPr>
          <p:cNvSpPr/>
          <p:nvPr/>
        </p:nvSpPr>
        <p:spPr>
          <a:xfrm>
            <a:off x="73617" y="4134172"/>
            <a:ext cx="3957617" cy="2360270"/>
          </a:xfrm>
          <a:prstGeom prst="roundRect">
            <a:avLst>
              <a:gd name="adj" fmla="val 887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4" name="사각형: 둥근 모서리 413">
            <a:extLst>
              <a:ext uri="{FF2B5EF4-FFF2-40B4-BE49-F238E27FC236}">
                <a16:creationId xmlns:a16="http://schemas.microsoft.com/office/drawing/2014/main" id="{B5A974A9-34FA-4124-A3CA-074D61AE78D1}"/>
              </a:ext>
            </a:extLst>
          </p:cNvPr>
          <p:cNvSpPr/>
          <p:nvPr/>
        </p:nvSpPr>
        <p:spPr>
          <a:xfrm>
            <a:off x="4209446" y="4134172"/>
            <a:ext cx="4147549" cy="2360270"/>
          </a:xfrm>
          <a:prstGeom prst="roundRect">
            <a:avLst>
              <a:gd name="adj" fmla="val 887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5" name="사각형: 둥근 모서리 414">
            <a:extLst>
              <a:ext uri="{FF2B5EF4-FFF2-40B4-BE49-F238E27FC236}">
                <a16:creationId xmlns:a16="http://schemas.microsoft.com/office/drawing/2014/main" id="{6B066849-79C6-4239-B52B-8690288E216B}"/>
              </a:ext>
            </a:extLst>
          </p:cNvPr>
          <p:cNvSpPr/>
          <p:nvPr/>
        </p:nvSpPr>
        <p:spPr>
          <a:xfrm>
            <a:off x="8459543" y="4134172"/>
            <a:ext cx="3473589" cy="2360269"/>
          </a:xfrm>
          <a:prstGeom prst="roundRect">
            <a:avLst>
              <a:gd name="adj" fmla="val 887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6" name="화살표: 굽음 415">
            <a:extLst>
              <a:ext uri="{FF2B5EF4-FFF2-40B4-BE49-F238E27FC236}">
                <a16:creationId xmlns:a16="http://schemas.microsoft.com/office/drawing/2014/main" id="{696ED375-E389-49A9-B4EA-50F602B523A0}"/>
              </a:ext>
            </a:extLst>
          </p:cNvPr>
          <p:cNvSpPr/>
          <p:nvPr/>
        </p:nvSpPr>
        <p:spPr>
          <a:xfrm rot="5400000" flipV="1">
            <a:off x="1243802" y="2960242"/>
            <a:ext cx="981914" cy="962998"/>
          </a:xfrm>
          <a:prstGeom prst="bentArrow">
            <a:avLst>
              <a:gd name="adj1" fmla="val 11723"/>
              <a:gd name="adj2" fmla="val 18965"/>
              <a:gd name="adj3" fmla="val 15344"/>
              <a:gd name="adj4" fmla="val 437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9" name="화살표: 굽음 418">
            <a:extLst>
              <a:ext uri="{FF2B5EF4-FFF2-40B4-BE49-F238E27FC236}">
                <a16:creationId xmlns:a16="http://schemas.microsoft.com/office/drawing/2014/main" id="{E57E183E-EDCA-45A8-832C-4E449EDEE495}"/>
              </a:ext>
            </a:extLst>
          </p:cNvPr>
          <p:cNvSpPr/>
          <p:nvPr/>
        </p:nvSpPr>
        <p:spPr>
          <a:xfrm rot="5400000">
            <a:off x="8875892" y="2960242"/>
            <a:ext cx="981914" cy="962998"/>
          </a:xfrm>
          <a:prstGeom prst="bentArrow">
            <a:avLst>
              <a:gd name="adj1" fmla="val 11723"/>
              <a:gd name="adj2" fmla="val 18965"/>
              <a:gd name="adj3" fmla="val 15344"/>
              <a:gd name="adj4" fmla="val 437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0" name="화살표: 위쪽 419">
            <a:extLst>
              <a:ext uri="{FF2B5EF4-FFF2-40B4-BE49-F238E27FC236}">
                <a16:creationId xmlns:a16="http://schemas.microsoft.com/office/drawing/2014/main" id="{64CC0F83-2E68-4C04-8A6B-9B5D65174CE6}"/>
              </a:ext>
            </a:extLst>
          </p:cNvPr>
          <p:cNvSpPr/>
          <p:nvPr/>
        </p:nvSpPr>
        <p:spPr>
          <a:xfrm rot="10800000">
            <a:off x="5981630" y="3845027"/>
            <a:ext cx="286001" cy="231625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67D161F4-2C55-43BC-8D10-7AD8E5C1603B}"/>
              </a:ext>
            </a:extLst>
          </p:cNvPr>
          <p:cNvSpPr txBox="1"/>
          <p:nvPr/>
        </p:nvSpPr>
        <p:spPr>
          <a:xfrm>
            <a:off x="1494050" y="6515807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specific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498D34FB-C242-4153-B474-E5B17BDD3E88}"/>
              </a:ext>
            </a:extLst>
          </p:cNvPr>
          <p:cNvSpPr txBox="1"/>
          <p:nvPr/>
        </p:nvSpPr>
        <p:spPr>
          <a:xfrm>
            <a:off x="5908630" y="6515807"/>
            <a:ext cx="91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Moderate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67743D1C-2845-4540-9C5A-302953237EF1}"/>
              </a:ext>
            </a:extLst>
          </p:cNvPr>
          <p:cNvSpPr txBox="1"/>
          <p:nvPr/>
        </p:nvSpPr>
        <p:spPr>
          <a:xfrm>
            <a:off x="9739071" y="6515807"/>
            <a:ext cx="1194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general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8B159FD-F9F5-425F-88FD-667838A73852}"/>
              </a:ext>
            </a:extLst>
          </p:cNvPr>
          <p:cNvGrpSpPr/>
          <p:nvPr/>
        </p:nvGrpSpPr>
        <p:grpSpPr>
          <a:xfrm>
            <a:off x="3615948" y="2330197"/>
            <a:ext cx="2030989" cy="1525930"/>
            <a:chOff x="9419465" y="1635866"/>
            <a:chExt cx="2030989" cy="1525930"/>
          </a:xfrm>
        </p:grpSpPr>
        <p:cxnSp>
          <p:nvCxnSpPr>
            <p:cNvPr id="170" name="직선 연결선 169">
              <a:extLst>
                <a:ext uri="{FF2B5EF4-FFF2-40B4-BE49-F238E27FC236}">
                  <a16:creationId xmlns:a16="http://schemas.microsoft.com/office/drawing/2014/main" id="{68CB6B00-B8FC-4CE6-83E3-0416FEFEC6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78399" y="1647294"/>
              <a:ext cx="629645" cy="617197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직선 연결선 170">
              <a:extLst>
                <a:ext uri="{FF2B5EF4-FFF2-40B4-BE49-F238E27FC236}">
                  <a16:creationId xmlns:a16="http://schemas.microsoft.com/office/drawing/2014/main" id="{0ACA3D83-77F5-4E19-B04A-BD4D5BA3DF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21608" y="3144531"/>
              <a:ext cx="2020309" cy="17265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직선 연결선 171">
              <a:extLst>
                <a:ext uri="{FF2B5EF4-FFF2-40B4-BE49-F238E27FC236}">
                  <a16:creationId xmlns:a16="http://schemas.microsoft.com/office/drawing/2014/main" id="{5B3E2B97-19D6-4992-91E3-AE85DB4561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19465" y="2295484"/>
              <a:ext cx="19530" cy="832424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직선 연결선 173">
              <a:extLst>
                <a:ext uri="{FF2B5EF4-FFF2-40B4-BE49-F238E27FC236}">
                  <a16:creationId xmlns:a16="http://schemas.microsoft.com/office/drawing/2014/main" id="{7851DB7C-41DF-4A07-B057-F47FD0EC71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39527" y="2281087"/>
              <a:ext cx="10926" cy="880709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직선 연결선 174">
              <a:extLst>
                <a:ext uri="{FF2B5EF4-FFF2-40B4-BE49-F238E27FC236}">
                  <a16:creationId xmlns:a16="http://schemas.microsoft.com/office/drawing/2014/main" id="{890E46D0-BE86-4072-A17C-38FC09BD3C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11242" y="1635866"/>
              <a:ext cx="637152" cy="7779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직선 연결선 175">
              <a:extLst>
                <a:ext uri="{FF2B5EF4-FFF2-40B4-BE49-F238E27FC236}">
                  <a16:creationId xmlns:a16="http://schemas.microsoft.com/office/drawing/2014/main" id="{2CCD1C8F-8C70-4FCB-B483-879F1F6F01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69698" y="1660268"/>
              <a:ext cx="680756" cy="595782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F5BC53CB-E843-4229-AEA7-248DE797D31E}"/>
              </a:ext>
            </a:extLst>
          </p:cNvPr>
          <p:cNvGrpSpPr/>
          <p:nvPr/>
        </p:nvGrpSpPr>
        <p:grpSpPr>
          <a:xfrm>
            <a:off x="6198502" y="2326307"/>
            <a:ext cx="2552289" cy="1550717"/>
            <a:chOff x="9284669" y="1492758"/>
            <a:chExt cx="2552289" cy="1550717"/>
          </a:xfrm>
        </p:grpSpPr>
        <p:cxnSp>
          <p:nvCxnSpPr>
            <p:cNvPr id="190" name="직선 연결선 189">
              <a:extLst>
                <a:ext uri="{FF2B5EF4-FFF2-40B4-BE49-F238E27FC236}">
                  <a16:creationId xmlns:a16="http://schemas.microsoft.com/office/drawing/2014/main" id="{B96C380F-9D90-4902-B4B0-1B3B3D551F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33409" y="1531515"/>
              <a:ext cx="923917" cy="65559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직선 연결선 190">
              <a:extLst>
                <a:ext uri="{FF2B5EF4-FFF2-40B4-BE49-F238E27FC236}">
                  <a16:creationId xmlns:a16="http://schemas.microsoft.com/office/drawing/2014/main" id="{52EFC21A-96F5-4E87-91B9-4A0E69E18A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84669" y="3034842"/>
              <a:ext cx="2525303" cy="8167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191">
              <a:extLst>
                <a:ext uri="{FF2B5EF4-FFF2-40B4-BE49-F238E27FC236}">
                  <a16:creationId xmlns:a16="http://schemas.microsoft.com/office/drawing/2014/main" id="{18E0637F-9956-4B13-BE56-61CDC094B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4115" y="2177163"/>
              <a:ext cx="19530" cy="832424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직선 연결선 192">
              <a:extLst>
                <a:ext uri="{FF2B5EF4-FFF2-40B4-BE49-F238E27FC236}">
                  <a16:creationId xmlns:a16="http://schemas.microsoft.com/office/drawing/2014/main" id="{1269318E-657E-44F5-92EE-903A3A6A73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26032" y="2162766"/>
              <a:ext cx="10926" cy="880709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직선 연결선 193">
              <a:extLst>
                <a:ext uri="{FF2B5EF4-FFF2-40B4-BE49-F238E27FC236}">
                  <a16:creationId xmlns:a16="http://schemas.microsoft.com/office/drawing/2014/main" id="{01D03E64-65E3-488E-91BD-596A389A3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69210" y="1492758"/>
              <a:ext cx="637152" cy="7779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직선 연결선 194">
              <a:extLst>
                <a:ext uri="{FF2B5EF4-FFF2-40B4-BE49-F238E27FC236}">
                  <a16:creationId xmlns:a16="http://schemas.microsoft.com/office/drawing/2014/main" id="{704FAF7D-C104-4696-9F8A-3B71253B0F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25470" y="1500537"/>
              <a:ext cx="906026" cy="645633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443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" grpId="0" animBg="1"/>
      <p:bldP spid="414" grpId="0" animBg="1"/>
      <p:bldP spid="415" grpId="0" animBg="1"/>
      <p:bldP spid="416" grpId="0" animBg="1"/>
      <p:bldP spid="419" grpId="0" animBg="1"/>
      <p:bldP spid="420" grpId="0" animBg="1"/>
      <p:bldP spid="421" grpId="0"/>
      <p:bldP spid="422" grpId="0"/>
      <p:bldP spid="4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577968-CCCB-1A1A-5203-6B6EEB332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146486"/>
            <a:ext cx="11329987" cy="5548794"/>
          </a:xfrm>
        </p:spPr>
        <p:txBody>
          <a:bodyPr>
            <a:normAutofit/>
          </a:bodyPr>
          <a:lstStyle/>
          <a:p>
            <a:pPr marL="25400" indent="0">
              <a:buNone/>
            </a:pPr>
            <a:r>
              <a:rPr kumimoji="1" lang="en-US" altLang="ko-KR" b="1" dirty="0">
                <a:solidFill>
                  <a:srgbClr val="003299"/>
                </a:solidFill>
                <a:latin typeface="NotoSansKR"/>
              </a:rPr>
              <a:t>High degree of freedom in data modeling</a:t>
            </a:r>
          </a:p>
          <a:p>
            <a:pPr marL="25400" indent="0">
              <a:buNone/>
            </a:pPr>
            <a:endParaRPr kumimoji="1" lang="en-US" altLang="ko-KR" b="1" dirty="0">
              <a:solidFill>
                <a:srgbClr val="003299"/>
              </a:solidFill>
              <a:latin typeface="NotoSansKR"/>
            </a:endParaRPr>
          </a:p>
          <a:p>
            <a:pPr marL="25400" indent="0">
              <a:buNone/>
            </a:pPr>
            <a:endParaRPr kumimoji="1" lang="en-US" altLang="ko-KR" b="1" dirty="0">
              <a:solidFill>
                <a:srgbClr val="003299"/>
              </a:solidFill>
              <a:latin typeface="NotoSansKR"/>
            </a:endParaRPr>
          </a:p>
          <a:p>
            <a:pPr marL="25400" indent="0">
              <a:buNone/>
            </a:pPr>
            <a:endParaRPr kumimoji="1" lang="en-US" altLang="ko-KR" b="1" dirty="0">
              <a:solidFill>
                <a:srgbClr val="003299"/>
              </a:solidFill>
              <a:latin typeface="NotoSansKR"/>
            </a:endParaRPr>
          </a:p>
          <a:p>
            <a:pPr marL="25400" indent="0">
              <a:buNone/>
            </a:pPr>
            <a:endParaRPr kumimoji="1" lang="en-US" altLang="ko-KR" b="1" dirty="0">
              <a:solidFill>
                <a:srgbClr val="003299"/>
              </a:solidFill>
              <a:latin typeface="NotoSansKR"/>
            </a:endParaRPr>
          </a:p>
          <a:p>
            <a:pPr marL="25400" indent="0">
              <a:buNone/>
            </a:pPr>
            <a:endParaRPr kumimoji="1" lang="en-US" altLang="ko-KR" b="1" dirty="0">
              <a:solidFill>
                <a:srgbClr val="003299"/>
              </a:solidFill>
              <a:latin typeface="NotoSansKR"/>
            </a:endParaRPr>
          </a:p>
          <a:p>
            <a:pPr marL="25400" indent="0">
              <a:buNone/>
            </a:pPr>
            <a:endParaRPr kumimoji="1" lang="en-US" altLang="ko-KR" b="1" dirty="0">
              <a:solidFill>
                <a:srgbClr val="003299"/>
              </a:solidFill>
              <a:latin typeface="NotoSansKR"/>
            </a:endParaRPr>
          </a:p>
          <a:p>
            <a:pPr marL="25400" indent="0">
              <a:buNone/>
            </a:pPr>
            <a:endParaRPr kumimoji="1" lang="en-US" altLang="ko-KR" b="1" dirty="0">
              <a:solidFill>
                <a:srgbClr val="003299"/>
              </a:solidFill>
              <a:latin typeface="NotoSansKR"/>
            </a:endParaRPr>
          </a:p>
          <a:p>
            <a:pPr marL="25400" indent="0">
              <a:buNone/>
            </a:pPr>
            <a:r>
              <a:rPr kumimoji="1" lang="en-US" altLang="ko-KR" b="1" dirty="0">
                <a:solidFill>
                  <a:srgbClr val="FF0000"/>
                </a:solidFill>
                <a:latin typeface="NotoSansKR"/>
              </a:rPr>
              <a:t>Problem: </a:t>
            </a:r>
            <a:r>
              <a:rPr kumimoji="1" lang="en-US" altLang="ko-KR" dirty="0">
                <a:solidFill>
                  <a:srgbClr val="FF0000"/>
                </a:solidFill>
                <a:latin typeface="NotoSansKR"/>
              </a:rPr>
              <a:t>An accompanying schema is often absent!</a:t>
            </a: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877B95CC-51EF-2350-A65C-0A3CF203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Welcome to JSON World</a:t>
            </a:r>
            <a:endParaRPr lang="ko-KR" altLang="en-US" sz="4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8F1176-4462-7323-9ABC-705EEF3F3210}"/>
              </a:ext>
            </a:extLst>
          </p:cNvPr>
          <p:cNvSpPr txBox="1"/>
          <p:nvPr/>
        </p:nvSpPr>
        <p:spPr>
          <a:xfrm>
            <a:off x="608789" y="2093844"/>
            <a:ext cx="512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{“id”: “joohyung_1”, “</a:t>
            </a:r>
            <a:r>
              <a:rPr kumimoji="1" lang="en-US" altLang="ko-K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pswd</a:t>
            </a:r>
            <a:r>
              <a:rPr kumimoji="1"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”: “1234”,</a:t>
            </a:r>
          </a:p>
          <a:p>
            <a:r>
              <a:rPr kumimoji="1"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”info”: {“age”: 23, “gender”: “male”}}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C675D9-E978-BBDE-A6CC-20632F83D165}"/>
              </a:ext>
            </a:extLst>
          </p:cNvPr>
          <p:cNvSpPr txBox="1"/>
          <p:nvPr/>
        </p:nvSpPr>
        <p:spPr>
          <a:xfrm>
            <a:off x="608789" y="2968487"/>
            <a:ext cx="525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{“id”: “wook-shin_2”, “</a:t>
            </a:r>
            <a:r>
              <a:rPr kumimoji="1" lang="en-US" altLang="ko-K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pswd</a:t>
            </a:r>
            <a:r>
              <a:rPr kumimoji="1"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”: “</a:t>
            </a:r>
            <a:r>
              <a:rPr kumimoji="1" lang="en-US" altLang="ko-K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qwer</a:t>
            </a:r>
            <a:r>
              <a:rPr kumimoji="1"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”,</a:t>
            </a:r>
          </a:p>
          <a:p>
            <a:r>
              <a:rPr kumimoji="1"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”info”: {“age”: 52, “gender”: “male”}}</a:t>
            </a:r>
          </a:p>
        </p:txBody>
      </p:sp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F98AB6EA-1D27-934F-C016-23D14EF63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43838"/>
              </p:ext>
            </p:extLst>
          </p:nvPr>
        </p:nvGraphicFramePr>
        <p:xfrm>
          <a:off x="8391612" y="1352164"/>
          <a:ext cx="3030330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15165">
                  <a:extLst>
                    <a:ext uri="{9D8B030D-6E8A-4147-A177-3AD203B41FA5}">
                      <a16:colId xmlns:a16="http://schemas.microsoft.com/office/drawing/2014/main" val="28849514"/>
                    </a:ext>
                  </a:extLst>
                </a:gridCol>
                <a:gridCol w="1515165">
                  <a:extLst>
                    <a:ext uri="{9D8B030D-6E8A-4147-A177-3AD203B41FA5}">
                      <a16:colId xmlns:a16="http://schemas.microsoft.com/office/drawing/2014/main" val="1440340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id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pswd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joohyung_1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1234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6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wook-shin_2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qwer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609836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A06A448-4AB5-1373-5651-E66B5E9B82EA}"/>
              </a:ext>
            </a:extLst>
          </p:cNvPr>
          <p:cNvSpPr txBox="1"/>
          <p:nvPr/>
        </p:nvSpPr>
        <p:spPr>
          <a:xfrm>
            <a:off x="608789" y="4214191"/>
            <a:ext cx="5630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{“id”: “byungchul_3”, “</a:t>
            </a:r>
            <a:r>
              <a:rPr kumimoji="1" lang="en-US" altLang="ko-K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pswd</a:t>
            </a:r>
            <a:r>
              <a:rPr kumimoji="1"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”: “</a:t>
            </a:r>
            <a:r>
              <a:rPr kumimoji="1" lang="en-US" altLang="ko-K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asdf</a:t>
            </a:r>
            <a:r>
              <a:rPr kumimoji="1"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”,</a:t>
            </a:r>
          </a:p>
          <a:p>
            <a:r>
              <a:rPr kumimoji="1"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ko-KR" sz="1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”info”: {“degree”: “PhD”, “place”: “KNU”}</a:t>
            </a:r>
            <a:r>
              <a:rPr kumimoji="1"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35" name="표 34">
            <a:extLst>
              <a:ext uri="{FF2B5EF4-FFF2-40B4-BE49-F238E27FC236}">
                <a16:creationId xmlns:a16="http://schemas.microsoft.com/office/drawing/2014/main" id="{0F1D0911-5590-E633-9499-FC2CDA782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58407"/>
              </p:ext>
            </p:extLst>
          </p:nvPr>
        </p:nvGraphicFramePr>
        <p:xfrm>
          <a:off x="7333683" y="3280206"/>
          <a:ext cx="4088259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05518">
                  <a:extLst>
                    <a:ext uri="{9D8B030D-6E8A-4147-A177-3AD203B41FA5}">
                      <a16:colId xmlns:a16="http://schemas.microsoft.com/office/drawing/2014/main" val="28849514"/>
                    </a:ext>
                  </a:extLst>
                </a:gridCol>
                <a:gridCol w="1260763">
                  <a:extLst>
                    <a:ext uri="{9D8B030D-6E8A-4147-A177-3AD203B41FA5}">
                      <a16:colId xmlns:a16="http://schemas.microsoft.com/office/drawing/2014/main" val="1440340283"/>
                    </a:ext>
                  </a:extLst>
                </a:gridCol>
                <a:gridCol w="1321978">
                  <a:extLst>
                    <a:ext uri="{9D8B030D-6E8A-4147-A177-3AD203B41FA5}">
                      <a16:colId xmlns:a16="http://schemas.microsoft.com/office/drawing/2014/main" val="3500983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id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age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gender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joohyung_1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23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male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6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wook-shin_2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52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male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609836"/>
                  </a:ext>
                </a:extLst>
              </a:tr>
            </a:tbl>
          </a:graphicData>
        </a:graphic>
      </p:graphicFrame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D12ACEF3-9D6A-0EAC-37D2-83607C8AC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70560"/>
              </p:ext>
            </p:extLst>
          </p:nvPr>
        </p:nvGraphicFramePr>
        <p:xfrm>
          <a:off x="8391612" y="1351651"/>
          <a:ext cx="3030330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15165">
                  <a:extLst>
                    <a:ext uri="{9D8B030D-6E8A-4147-A177-3AD203B41FA5}">
                      <a16:colId xmlns:a16="http://schemas.microsoft.com/office/drawing/2014/main" val="28849514"/>
                    </a:ext>
                  </a:extLst>
                </a:gridCol>
                <a:gridCol w="1515165">
                  <a:extLst>
                    <a:ext uri="{9D8B030D-6E8A-4147-A177-3AD203B41FA5}">
                      <a16:colId xmlns:a16="http://schemas.microsoft.com/office/drawing/2014/main" val="1440340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id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pswd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joohyung_1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1234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6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wook-shin_2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qwer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609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byungchul_3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asdf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152299"/>
                  </a:ext>
                </a:extLst>
              </a:tr>
            </a:tbl>
          </a:graphicData>
        </a:graphic>
      </p:graphicFrame>
      <p:graphicFrame>
        <p:nvGraphicFramePr>
          <p:cNvPr id="37" name="표 36">
            <a:extLst>
              <a:ext uri="{FF2B5EF4-FFF2-40B4-BE49-F238E27FC236}">
                <a16:creationId xmlns:a16="http://schemas.microsoft.com/office/drawing/2014/main" id="{D9F06179-4304-F6EC-1B11-938974AE2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274515"/>
              </p:ext>
            </p:extLst>
          </p:nvPr>
        </p:nvGraphicFramePr>
        <p:xfrm>
          <a:off x="7333683" y="4860522"/>
          <a:ext cx="4088259" cy="7416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05518">
                  <a:extLst>
                    <a:ext uri="{9D8B030D-6E8A-4147-A177-3AD203B41FA5}">
                      <a16:colId xmlns:a16="http://schemas.microsoft.com/office/drawing/2014/main" val="28849514"/>
                    </a:ext>
                  </a:extLst>
                </a:gridCol>
                <a:gridCol w="1260763">
                  <a:extLst>
                    <a:ext uri="{9D8B030D-6E8A-4147-A177-3AD203B41FA5}">
                      <a16:colId xmlns:a16="http://schemas.microsoft.com/office/drawing/2014/main" val="1440340283"/>
                    </a:ext>
                  </a:extLst>
                </a:gridCol>
                <a:gridCol w="1321978">
                  <a:extLst>
                    <a:ext uri="{9D8B030D-6E8A-4147-A177-3AD203B41FA5}">
                      <a16:colId xmlns:a16="http://schemas.microsoft.com/office/drawing/2014/main" val="3500983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id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degree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place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byungchul_3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PhD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KNU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6739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C33924DC-4C75-F8C2-14E5-BA4D5F2A4FC2}"/>
              </a:ext>
            </a:extLst>
          </p:cNvPr>
          <p:cNvSpPr txBox="1"/>
          <p:nvPr/>
        </p:nvSpPr>
        <p:spPr>
          <a:xfrm>
            <a:off x="9307582" y="100742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PEOPLE</a:t>
            </a:r>
            <a:endParaRPr kumimoji="1" lang="ko-KR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11E7A5-8765-18AD-7EF3-D0C2B3677EC2}"/>
              </a:ext>
            </a:extLst>
          </p:cNvPr>
          <p:cNvSpPr txBox="1"/>
          <p:nvPr/>
        </p:nvSpPr>
        <p:spPr>
          <a:xfrm>
            <a:off x="9032204" y="290978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kumimoji="1" lang="ko-KR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4DBF9B-D558-BC62-201E-A5E270D64203}"/>
              </a:ext>
            </a:extLst>
          </p:cNvPr>
          <p:cNvSpPr txBox="1"/>
          <p:nvPr/>
        </p:nvSpPr>
        <p:spPr>
          <a:xfrm>
            <a:off x="8525657" y="4480378"/>
            <a:ext cx="170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rgbClr val="ED7D3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ANOTHER_INFO</a:t>
            </a:r>
            <a:endParaRPr kumimoji="1" lang="ko-KR" altLang="en-US" sz="1800" dirty="0">
              <a:solidFill>
                <a:srgbClr val="ED7D3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1" name="슬라이드 번호 개체 틀 3">
            <a:extLst>
              <a:ext uri="{FF2B5EF4-FFF2-40B4-BE49-F238E27FC236}">
                <a16:creationId xmlns:a16="http://schemas.microsoft.com/office/drawing/2014/main" id="{71BD8408-294D-E8B5-090C-E3ECEF88495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0" y="6356350"/>
            <a:ext cx="423189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555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8" grpId="0"/>
      <p:bldP spid="39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Key Idea 2: Candidate Schema Exploration</a:t>
            </a:r>
            <a:endParaRPr lang="ko-KR" altLang="en-US" sz="4000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043874"/>
            <a:ext cx="11515430" cy="662884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400" b="1" dirty="0" err="1">
                <a:solidFill>
                  <a:srgbClr val="003299"/>
                </a:solidFill>
              </a:rPr>
              <a:t>ReCG</a:t>
            </a:r>
            <a:r>
              <a:rPr kumimoji="1" lang="en-US" altLang="en-US" sz="2400" b="1" dirty="0">
                <a:solidFill>
                  <a:srgbClr val="003299"/>
                </a:solidFill>
              </a:rPr>
              <a:t> explores multiple schema derivation candidates rather than settling on just one.</a:t>
            </a:r>
          </a:p>
        </p:txBody>
      </p:sp>
      <p:sp>
        <p:nvSpPr>
          <p:cNvPr id="7" name="삼각형 14">
            <a:extLst>
              <a:ext uri="{FF2B5EF4-FFF2-40B4-BE49-F238E27FC236}">
                <a16:creationId xmlns:a16="http://schemas.microsoft.com/office/drawing/2014/main" id="{E195DD62-5325-42A9-8B2C-F813F85F6994}"/>
              </a:ext>
            </a:extLst>
          </p:cNvPr>
          <p:cNvSpPr/>
          <p:nvPr/>
        </p:nvSpPr>
        <p:spPr>
          <a:xfrm>
            <a:off x="2439470" y="2649559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7B964-B8A0-49CC-A48A-C9EDD21E6EC4}"/>
              </a:ext>
            </a:extLst>
          </p:cNvPr>
          <p:cNvSpPr txBox="1"/>
          <p:nvPr/>
        </p:nvSpPr>
        <p:spPr>
          <a:xfrm>
            <a:off x="2460106" y="2843675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ko-Kore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ED35F606-5235-4C49-BFE3-4CE8A299A777}"/>
              </a:ext>
            </a:extLst>
          </p:cNvPr>
          <p:cNvSpPr/>
          <p:nvPr/>
        </p:nvSpPr>
        <p:spPr>
          <a:xfrm>
            <a:off x="3483913" y="1735174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BFD69C9D-25EF-46F3-8B6F-8E38AD6BDDEF}"/>
              </a:ext>
            </a:extLst>
          </p:cNvPr>
          <p:cNvCxnSpPr>
            <a:cxnSpLocks/>
            <a:stCxn id="9" idx="4"/>
            <a:endCxn id="7" idx="0"/>
          </p:cNvCxnSpPr>
          <p:nvPr/>
        </p:nvCxnSpPr>
        <p:spPr>
          <a:xfrm flipH="1">
            <a:off x="2807770" y="2270162"/>
            <a:ext cx="943637" cy="3793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844DD7-CFE6-4B9A-B8AF-B93C20E95AD4}"/>
              </a:ext>
            </a:extLst>
          </p:cNvPr>
          <p:cNvSpPr txBox="1"/>
          <p:nvPr/>
        </p:nvSpPr>
        <p:spPr>
          <a:xfrm>
            <a:off x="2589650" y="2327668"/>
            <a:ext cx="43655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ko-Kore-KR" altLang="en-US" dirty="0"/>
          </a:p>
        </p:txBody>
      </p:sp>
      <p:sp>
        <p:nvSpPr>
          <p:cNvPr id="12" name="삼각형 26">
            <a:extLst>
              <a:ext uri="{FF2B5EF4-FFF2-40B4-BE49-F238E27FC236}">
                <a16:creationId xmlns:a16="http://schemas.microsoft.com/office/drawing/2014/main" id="{4761B41C-32B8-4E41-BCBE-E8E50991E9B0}"/>
              </a:ext>
            </a:extLst>
          </p:cNvPr>
          <p:cNvSpPr/>
          <p:nvPr/>
        </p:nvSpPr>
        <p:spPr>
          <a:xfrm>
            <a:off x="3383107" y="2649559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E71677-B9AB-488A-841C-BB4A64A93625}"/>
              </a:ext>
            </a:extLst>
          </p:cNvPr>
          <p:cNvSpPr txBox="1"/>
          <p:nvPr/>
        </p:nvSpPr>
        <p:spPr>
          <a:xfrm>
            <a:off x="3403743" y="2837859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ore-KR" dirty="0" err="1">
                <a:latin typeface="Consolas" panose="020B0609020204030204" pitchFamily="49" charset="0"/>
                <a:cs typeface="Consolas" panose="020B0609020204030204" pitchFamily="49" charset="0"/>
              </a:rPr>
              <a:t>qwer</a:t>
            </a:r>
            <a:r>
              <a:rPr kumimoji="1" lang="en-US" altLang="ko-Kore-KR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ko-Kore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D8242BDD-2799-40D3-95B4-45A296FD304B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3751407" y="2270162"/>
            <a:ext cx="0" cy="3793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4AFAA0-1C00-48E3-9ED5-ADFE9586C25E}"/>
              </a:ext>
            </a:extLst>
          </p:cNvPr>
          <p:cNvSpPr txBox="1"/>
          <p:nvPr/>
        </p:nvSpPr>
        <p:spPr>
          <a:xfrm>
            <a:off x="3293109" y="2365640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pswd</a:t>
            </a:r>
            <a:endParaRPr lang="ko-Kore-KR" altLang="en-US" dirty="0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28713207-1709-4AE2-8857-903FA7321E30}"/>
              </a:ext>
            </a:extLst>
          </p:cNvPr>
          <p:cNvCxnSpPr>
            <a:cxnSpLocks/>
            <a:stCxn id="9" idx="4"/>
            <a:endCxn id="25" idx="0"/>
          </p:cNvCxnSpPr>
          <p:nvPr/>
        </p:nvCxnSpPr>
        <p:spPr>
          <a:xfrm>
            <a:off x="3751407" y="2270162"/>
            <a:ext cx="842831" cy="3273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893217F-8DD8-43D7-9F41-A82C6A3C2B69}"/>
              </a:ext>
            </a:extLst>
          </p:cNvPr>
          <p:cNvSpPr txBox="1"/>
          <p:nvPr/>
        </p:nvSpPr>
        <p:spPr>
          <a:xfrm>
            <a:off x="4344618" y="2321394"/>
            <a:ext cx="43674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lang="ko-Kore-KR" altLang="en-US" dirty="0"/>
          </a:p>
        </p:txBody>
      </p:sp>
      <p:sp>
        <p:nvSpPr>
          <p:cNvPr id="18" name="삼각형 14">
            <a:extLst>
              <a:ext uri="{FF2B5EF4-FFF2-40B4-BE49-F238E27FC236}">
                <a16:creationId xmlns:a16="http://schemas.microsoft.com/office/drawing/2014/main" id="{30D5C6AD-951F-4BD6-8349-8023E9A47ED3}"/>
              </a:ext>
            </a:extLst>
          </p:cNvPr>
          <p:cNvSpPr/>
          <p:nvPr/>
        </p:nvSpPr>
        <p:spPr>
          <a:xfrm>
            <a:off x="5719863" y="2649559"/>
            <a:ext cx="736600" cy="41275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B14A1-C11D-46C2-A970-6375B8104AD5}"/>
              </a:ext>
            </a:extLst>
          </p:cNvPr>
          <p:cNvSpPr txBox="1"/>
          <p:nvPr/>
        </p:nvSpPr>
        <p:spPr>
          <a:xfrm>
            <a:off x="5740499" y="2843675"/>
            <a:ext cx="69532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wshan</a:t>
            </a:r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ko-Kore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581FB4C-68A5-4099-A31A-1BA36B3CE6EA}"/>
              </a:ext>
            </a:extLst>
          </p:cNvPr>
          <p:cNvSpPr/>
          <p:nvPr/>
        </p:nvSpPr>
        <p:spPr>
          <a:xfrm>
            <a:off x="6577994" y="1735174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9268589D-5645-49D4-8895-9B5F7F2F4CD6}"/>
              </a:ext>
            </a:extLst>
          </p:cNvPr>
          <p:cNvCxnSpPr>
            <a:cxnSpLocks/>
            <a:stCxn id="20" idx="4"/>
            <a:endCxn id="18" idx="0"/>
          </p:cNvCxnSpPr>
          <p:nvPr/>
        </p:nvCxnSpPr>
        <p:spPr>
          <a:xfrm flipH="1">
            <a:off x="6088163" y="2270162"/>
            <a:ext cx="757325" cy="3793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AC3999C-C0CF-42E1-8823-66B30FD7DAA2}"/>
              </a:ext>
            </a:extLst>
          </p:cNvPr>
          <p:cNvSpPr txBox="1"/>
          <p:nvPr/>
        </p:nvSpPr>
        <p:spPr>
          <a:xfrm>
            <a:off x="5901040" y="2327668"/>
            <a:ext cx="46878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endParaRPr lang="ko-Kore-KR" altLang="en-US" dirty="0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0B5334F6-7D26-4694-B6AF-0891F57E2CB2}"/>
              </a:ext>
            </a:extLst>
          </p:cNvPr>
          <p:cNvCxnSpPr>
            <a:cxnSpLocks/>
            <a:stCxn id="20" idx="4"/>
            <a:endCxn id="30" idx="0"/>
          </p:cNvCxnSpPr>
          <p:nvPr/>
        </p:nvCxnSpPr>
        <p:spPr>
          <a:xfrm>
            <a:off x="6845488" y="2270162"/>
            <a:ext cx="643299" cy="3273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2D22E90-4B65-4E83-907E-6157C89B3802}"/>
              </a:ext>
            </a:extLst>
          </p:cNvPr>
          <p:cNvSpPr txBox="1"/>
          <p:nvPr/>
        </p:nvSpPr>
        <p:spPr>
          <a:xfrm>
            <a:off x="7302706" y="2327668"/>
            <a:ext cx="43674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lang="ko-Kore-KR" altLang="en-US" dirty="0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8968BA90-151D-4707-93E6-9F6684DBA98F}"/>
              </a:ext>
            </a:extLst>
          </p:cNvPr>
          <p:cNvSpPr/>
          <p:nvPr/>
        </p:nvSpPr>
        <p:spPr>
          <a:xfrm>
            <a:off x="4326744" y="2597509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7943F2E0-3B3C-4A38-80D2-F671B965FFF4}"/>
              </a:ext>
            </a:extLst>
          </p:cNvPr>
          <p:cNvCxnSpPr>
            <a:cxnSpLocks/>
            <a:stCxn id="25" idx="4"/>
            <a:endCxn id="37" idx="0"/>
          </p:cNvCxnSpPr>
          <p:nvPr/>
        </p:nvCxnSpPr>
        <p:spPr>
          <a:xfrm flipH="1">
            <a:off x="4172821" y="3132497"/>
            <a:ext cx="421417" cy="3028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7FC60F9F-E285-4CE4-BD9C-8836C8C12E5E}"/>
              </a:ext>
            </a:extLst>
          </p:cNvPr>
          <p:cNvCxnSpPr>
            <a:cxnSpLocks/>
            <a:stCxn id="25" idx="4"/>
            <a:endCxn id="38" idx="0"/>
          </p:cNvCxnSpPr>
          <p:nvPr/>
        </p:nvCxnSpPr>
        <p:spPr>
          <a:xfrm>
            <a:off x="4594238" y="3132497"/>
            <a:ext cx="409095" cy="3028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86A2E69-9A47-41C6-800C-9412BD0BDB1E}"/>
              </a:ext>
            </a:extLst>
          </p:cNvPr>
          <p:cNvSpPr txBox="1"/>
          <p:nvPr/>
        </p:nvSpPr>
        <p:spPr>
          <a:xfrm>
            <a:off x="3801565" y="3136009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age</a:t>
            </a:r>
            <a:endParaRPr lang="ko-Kore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66706D-5C31-4AFD-8D10-7E5C05D65C44}"/>
              </a:ext>
            </a:extLst>
          </p:cNvPr>
          <p:cNvSpPr txBox="1"/>
          <p:nvPr/>
        </p:nvSpPr>
        <p:spPr>
          <a:xfrm>
            <a:off x="4977821" y="3136009"/>
            <a:ext cx="63235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</a:rPr>
              <a:t>gender</a:t>
            </a:r>
            <a:endParaRPr lang="ko-Kore-KR" altLang="en-US" dirty="0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C19A5A37-BCF5-46C7-98DE-DD5EB6886CEF}"/>
              </a:ext>
            </a:extLst>
          </p:cNvPr>
          <p:cNvSpPr/>
          <p:nvPr/>
        </p:nvSpPr>
        <p:spPr>
          <a:xfrm>
            <a:off x="7221293" y="2597509"/>
            <a:ext cx="534988" cy="5349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A8BC911F-B7D6-4D25-951D-CEB9DB3BBE54}"/>
              </a:ext>
            </a:extLst>
          </p:cNvPr>
          <p:cNvCxnSpPr>
            <a:cxnSpLocks/>
            <a:stCxn id="30" idx="4"/>
            <a:endCxn id="39" idx="0"/>
          </p:cNvCxnSpPr>
          <p:nvPr/>
        </p:nvCxnSpPr>
        <p:spPr>
          <a:xfrm flipH="1">
            <a:off x="6666899" y="3132497"/>
            <a:ext cx="821888" cy="3028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099616DC-EDC0-47B6-8A3D-F6DA39C9B464}"/>
              </a:ext>
            </a:extLst>
          </p:cNvPr>
          <p:cNvCxnSpPr>
            <a:cxnSpLocks/>
            <a:stCxn id="30" idx="4"/>
            <a:endCxn id="40" idx="0"/>
          </p:cNvCxnSpPr>
          <p:nvPr/>
        </p:nvCxnSpPr>
        <p:spPr>
          <a:xfrm>
            <a:off x="7488787" y="3132497"/>
            <a:ext cx="3923" cy="3028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B44B6A7-D9BE-4B3C-9887-3D750086C20C}"/>
              </a:ext>
            </a:extLst>
          </p:cNvPr>
          <p:cNvSpPr txBox="1"/>
          <p:nvPr/>
        </p:nvSpPr>
        <p:spPr>
          <a:xfrm>
            <a:off x="6394162" y="3136009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age</a:t>
            </a:r>
            <a:endParaRPr lang="ko-Kore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957053-184C-443F-A145-4C83BEA56551}"/>
              </a:ext>
            </a:extLst>
          </p:cNvPr>
          <p:cNvSpPr txBox="1"/>
          <p:nvPr/>
        </p:nvSpPr>
        <p:spPr>
          <a:xfrm>
            <a:off x="7154876" y="3136009"/>
            <a:ext cx="6678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gender</a:t>
            </a:r>
            <a:endParaRPr lang="ko-Kore-KR" altLang="en-US" dirty="0"/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73A01E7C-523B-4A52-8B25-8482EDA66657}"/>
              </a:ext>
            </a:extLst>
          </p:cNvPr>
          <p:cNvCxnSpPr>
            <a:cxnSpLocks/>
            <a:stCxn id="30" idx="4"/>
            <a:endCxn id="41" idx="0"/>
          </p:cNvCxnSpPr>
          <p:nvPr/>
        </p:nvCxnSpPr>
        <p:spPr>
          <a:xfrm>
            <a:off x="7488787" y="3132497"/>
            <a:ext cx="808232" cy="3028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1834316-D959-4D21-8E13-3313AE63B350}"/>
              </a:ext>
            </a:extLst>
          </p:cNvPr>
          <p:cNvSpPr txBox="1"/>
          <p:nvPr/>
        </p:nvSpPr>
        <p:spPr>
          <a:xfrm>
            <a:off x="8111228" y="3136009"/>
            <a:ext cx="6678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endParaRPr lang="ko-Kore-KR" altLang="en-US" dirty="0"/>
          </a:p>
        </p:txBody>
      </p:sp>
      <p:sp>
        <p:nvSpPr>
          <p:cNvPr id="37" name="순서도: 수행의 시작/종료 210">
            <a:extLst>
              <a:ext uri="{FF2B5EF4-FFF2-40B4-BE49-F238E27FC236}">
                <a16:creationId xmlns:a16="http://schemas.microsoft.com/office/drawing/2014/main" id="{0F7DB38A-4167-437C-9F4A-56E18E594DCE}"/>
              </a:ext>
            </a:extLst>
          </p:cNvPr>
          <p:cNvSpPr/>
          <p:nvPr/>
        </p:nvSpPr>
        <p:spPr>
          <a:xfrm>
            <a:off x="3839498" y="3435356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NUM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8" name="순서도: 수행의 시작/종료 210">
            <a:extLst>
              <a:ext uri="{FF2B5EF4-FFF2-40B4-BE49-F238E27FC236}">
                <a16:creationId xmlns:a16="http://schemas.microsoft.com/office/drawing/2014/main" id="{98E70550-50F9-40F9-9B78-77F145BF29B3}"/>
              </a:ext>
            </a:extLst>
          </p:cNvPr>
          <p:cNvSpPr/>
          <p:nvPr/>
        </p:nvSpPr>
        <p:spPr>
          <a:xfrm>
            <a:off x="4670010" y="3435356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STR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39" name="순서도: 수행의 시작/종료 210">
            <a:extLst>
              <a:ext uri="{FF2B5EF4-FFF2-40B4-BE49-F238E27FC236}">
                <a16:creationId xmlns:a16="http://schemas.microsoft.com/office/drawing/2014/main" id="{55783439-7D81-4467-A444-CE2277C9195C}"/>
              </a:ext>
            </a:extLst>
          </p:cNvPr>
          <p:cNvSpPr/>
          <p:nvPr/>
        </p:nvSpPr>
        <p:spPr>
          <a:xfrm>
            <a:off x="6333576" y="3435356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NUM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40" name="순서도: 수행의 시작/종료 210">
            <a:extLst>
              <a:ext uri="{FF2B5EF4-FFF2-40B4-BE49-F238E27FC236}">
                <a16:creationId xmlns:a16="http://schemas.microsoft.com/office/drawing/2014/main" id="{539BD797-BA8E-44FB-BE6A-6F70294341F8}"/>
              </a:ext>
            </a:extLst>
          </p:cNvPr>
          <p:cNvSpPr/>
          <p:nvPr/>
        </p:nvSpPr>
        <p:spPr>
          <a:xfrm>
            <a:off x="7159387" y="3435356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STR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41" name="순서도: 수행의 시작/종료 210">
            <a:extLst>
              <a:ext uri="{FF2B5EF4-FFF2-40B4-BE49-F238E27FC236}">
                <a16:creationId xmlns:a16="http://schemas.microsoft.com/office/drawing/2014/main" id="{F9383E1E-95AC-455A-8FD9-3A19E4F91C0D}"/>
              </a:ext>
            </a:extLst>
          </p:cNvPr>
          <p:cNvSpPr/>
          <p:nvPr/>
        </p:nvSpPr>
        <p:spPr>
          <a:xfrm>
            <a:off x="7963696" y="3435356"/>
            <a:ext cx="666646" cy="365125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B4A0B782-F0BE-45BD-9F90-7A51D92120D3}"/>
              </a:ext>
            </a:extLst>
          </p:cNvPr>
          <p:cNvGrpSpPr/>
          <p:nvPr/>
        </p:nvGrpSpPr>
        <p:grpSpPr>
          <a:xfrm>
            <a:off x="130816" y="4440428"/>
            <a:ext cx="3955597" cy="1854945"/>
            <a:chOff x="130816" y="4501405"/>
            <a:chExt cx="3955597" cy="1854945"/>
          </a:xfrm>
        </p:grpSpPr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2790AFCD-87D6-4CB6-BE09-9DA4A032DABF}"/>
                </a:ext>
              </a:extLst>
            </p:cNvPr>
            <p:cNvSpPr/>
            <p:nvPr/>
          </p:nvSpPr>
          <p:spPr>
            <a:xfrm>
              <a:off x="777224" y="4503666"/>
              <a:ext cx="475020" cy="4750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AF5029BB-35FA-4C4C-84AF-3784762F1FD2}"/>
                </a:ext>
              </a:extLst>
            </p:cNvPr>
            <p:cNvCxnSpPr>
              <a:cxnSpLocks/>
              <a:stCxn id="43" idx="4"/>
              <a:endCxn id="70" idx="0"/>
            </p:cNvCxnSpPr>
            <p:nvPr/>
          </p:nvCxnSpPr>
          <p:spPr>
            <a:xfrm flipH="1">
              <a:off x="402141" y="4978686"/>
              <a:ext cx="612593" cy="4051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54F643B-9187-46E0-B751-41AB23EF04EB}"/>
                </a:ext>
              </a:extLst>
            </p:cNvPr>
            <p:cNvSpPr txBox="1"/>
            <p:nvPr/>
          </p:nvSpPr>
          <p:spPr>
            <a:xfrm>
              <a:off x="258868" y="5095520"/>
              <a:ext cx="436558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id</a:t>
              </a:r>
              <a:endParaRPr lang="ko-Kore-KR" altLang="en-US" dirty="0"/>
            </a:p>
          </p:txBody>
        </p: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2CB3E7B6-A6FF-4F5E-82F1-823608D8BEF7}"/>
                </a:ext>
              </a:extLst>
            </p:cNvPr>
            <p:cNvCxnSpPr>
              <a:cxnSpLocks/>
              <a:stCxn id="43" idx="4"/>
              <a:endCxn id="71" idx="0"/>
            </p:cNvCxnSpPr>
            <p:nvPr/>
          </p:nvCxnSpPr>
          <p:spPr>
            <a:xfrm>
              <a:off x="1014734" y="4978686"/>
              <a:ext cx="0" cy="4051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E74F5E-0F09-4C1C-8E34-F720F7B4FFD3}"/>
                </a:ext>
              </a:extLst>
            </p:cNvPr>
            <p:cNvSpPr txBox="1"/>
            <p:nvPr/>
          </p:nvSpPr>
          <p:spPr>
            <a:xfrm>
              <a:off x="783443" y="5086669"/>
              <a:ext cx="4750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pswd</a:t>
              </a:r>
              <a:endParaRPr lang="ko-Kore-KR" altLang="en-US" dirty="0"/>
            </a:p>
          </p:txBody>
        </p: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6F73F8BB-FB15-48E4-BF4B-E4CBF85E335F}"/>
                </a:ext>
              </a:extLst>
            </p:cNvPr>
            <p:cNvCxnSpPr>
              <a:cxnSpLocks/>
              <a:stCxn id="43" idx="4"/>
              <a:endCxn id="72" idx="0"/>
            </p:cNvCxnSpPr>
            <p:nvPr/>
          </p:nvCxnSpPr>
          <p:spPr>
            <a:xfrm>
              <a:off x="1014734" y="4978686"/>
              <a:ext cx="632539" cy="4051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70857FD-86A5-48F6-A5D5-E14D830189B8}"/>
                </a:ext>
              </a:extLst>
            </p:cNvPr>
            <p:cNvSpPr txBox="1"/>
            <p:nvPr/>
          </p:nvSpPr>
          <p:spPr>
            <a:xfrm>
              <a:off x="1496751" y="5086669"/>
              <a:ext cx="436743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info</a:t>
              </a:r>
              <a:endParaRPr lang="ko-Kore-KR" altLang="en-US" dirty="0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E7B013F3-A64F-49F4-9B3A-24C265B7A2B0}"/>
                </a:ext>
              </a:extLst>
            </p:cNvPr>
            <p:cNvSpPr/>
            <p:nvPr/>
          </p:nvSpPr>
          <p:spPr>
            <a:xfrm>
              <a:off x="2481160" y="4501405"/>
              <a:ext cx="475020" cy="4750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F8B8F3FF-420C-463E-9A94-BC03114C3AD3}"/>
                </a:ext>
              </a:extLst>
            </p:cNvPr>
            <p:cNvCxnSpPr>
              <a:cxnSpLocks/>
              <a:stCxn id="50" idx="4"/>
              <a:endCxn id="73" idx="0"/>
            </p:cNvCxnSpPr>
            <p:nvPr/>
          </p:nvCxnSpPr>
          <p:spPr>
            <a:xfrm flipH="1">
              <a:off x="2403688" y="4976425"/>
              <a:ext cx="314982" cy="4074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5C191A-56B9-4121-9F82-3AFA584C3BCB}"/>
                </a:ext>
              </a:extLst>
            </p:cNvPr>
            <p:cNvSpPr txBox="1"/>
            <p:nvPr/>
          </p:nvSpPr>
          <p:spPr>
            <a:xfrm>
              <a:off x="2090234" y="5028714"/>
              <a:ext cx="468782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name</a:t>
              </a:r>
              <a:endParaRPr lang="ko-Kore-KR" altLang="en-US" dirty="0"/>
            </a:p>
          </p:txBody>
        </p:sp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A8D1F01C-B0B4-426C-AB67-CD86988598B9}"/>
                </a:ext>
              </a:extLst>
            </p:cNvPr>
            <p:cNvCxnSpPr>
              <a:cxnSpLocks/>
              <a:stCxn id="50" idx="4"/>
              <a:endCxn id="74" idx="0"/>
            </p:cNvCxnSpPr>
            <p:nvPr/>
          </p:nvCxnSpPr>
          <p:spPr>
            <a:xfrm>
              <a:off x="2718670" y="4976425"/>
              <a:ext cx="298920" cy="4074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8E7BB58-37E6-46AC-9AB7-106F0450DE84}"/>
                </a:ext>
              </a:extLst>
            </p:cNvPr>
            <p:cNvSpPr txBox="1"/>
            <p:nvPr/>
          </p:nvSpPr>
          <p:spPr>
            <a:xfrm>
              <a:off x="2920508" y="5028714"/>
              <a:ext cx="436743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info</a:t>
              </a:r>
              <a:endParaRPr lang="ko-Kore-KR" altLang="en-US" dirty="0"/>
            </a:p>
          </p:txBody>
        </p: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86CCB316-91CD-4729-909F-FDBBBE6C7246}"/>
                </a:ext>
              </a:extLst>
            </p:cNvPr>
            <p:cNvCxnSpPr>
              <a:cxnSpLocks/>
              <a:stCxn id="72" idx="2"/>
              <a:endCxn id="65" idx="0"/>
            </p:cNvCxnSpPr>
            <p:nvPr/>
          </p:nvCxnSpPr>
          <p:spPr>
            <a:xfrm flipH="1">
              <a:off x="1042540" y="5681093"/>
              <a:ext cx="604733" cy="3780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>
              <a:extLst>
                <a:ext uri="{FF2B5EF4-FFF2-40B4-BE49-F238E27FC236}">
                  <a16:creationId xmlns:a16="http://schemas.microsoft.com/office/drawing/2014/main" id="{8E0E8918-153E-4277-B7F7-FB99BEF07B98}"/>
                </a:ext>
              </a:extLst>
            </p:cNvPr>
            <p:cNvCxnSpPr>
              <a:cxnSpLocks/>
              <a:stCxn id="72" idx="2"/>
              <a:endCxn id="66" idx="0"/>
            </p:cNvCxnSpPr>
            <p:nvPr/>
          </p:nvCxnSpPr>
          <p:spPr>
            <a:xfrm>
              <a:off x="1647273" y="5681093"/>
              <a:ext cx="7915" cy="3780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7B571E-48BC-4BF7-BD0B-F8FAB00478B4}"/>
                </a:ext>
              </a:extLst>
            </p:cNvPr>
            <p:cNvSpPr txBox="1"/>
            <p:nvPr/>
          </p:nvSpPr>
          <p:spPr>
            <a:xfrm>
              <a:off x="852445" y="5767601"/>
              <a:ext cx="4750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age</a:t>
              </a:r>
              <a:endParaRPr lang="ko-Kore-KR" alt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D87C4C7-1049-481F-BA1C-E5CE85663672}"/>
                </a:ext>
              </a:extLst>
            </p:cNvPr>
            <p:cNvSpPr txBox="1"/>
            <p:nvPr/>
          </p:nvSpPr>
          <p:spPr>
            <a:xfrm>
              <a:off x="1435736" y="5767601"/>
              <a:ext cx="63235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</a:rPr>
                <a:t>gender</a:t>
              </a:r>
              <a:endParaRPr lang="ko-Kore-KR" altLang="en-US" dirty="0"/>
            </a:p>
          </p:txBody>
        </p:sp>
        <p:cxnSp>
          <p:nvCxnSpPr>
            <p:cNvPr id="59" name="직선 화살표 연결선 58">
              <a:extLst>
                <a:ext uri="{FF2B5EF4-FFF2-40B4-BE49-F238E27FC236}">
                  <a16:creationId xmlns:a16="http://schemas.microsoft.com/office/drawing/2014/main" id="{61F98A2B-6B33-4D93-AF0F-72DFAEF80381}"/>
                </a:ext>
              </a:extLst>
            </p:cNvPr>
            <p:cNvCxnSpPr>
              <a:cxnSpLocks/>
              <a:stCxn id="74" idx="2"/>
              <a:endCxn id="67" idx="0"/>
            </p:cNvCxnSpPr>
            <p:nvPr/>
          </p:nvCxnSpPr>
          <p:spPr>
            <a:xfrm flipH="1">
              <a:off x="2419751" y="5681093"/>
              <a:ext cx="597839" cy="3780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화살표 연결선 59">
              <a:extLst>
                <a:ext uri="{FF2B5EF4-FFF2-40B4-BE49-F238E27FC236}">
                  <a16:creationId xmlns:a16="http://schemas.microsoft.com/office/drawing/2014/main" id="{EF26CB83-3EF1-45F2-A500-708535183B37}"/>
                </a:ext>
              </a:extLst>
            </p:cNvPr>
            <p:cNvCxnSpPr>
              <a:cxnSpLocks/>
              <a:stCxn id="74" idx="2"/>
              <a:endCxn id="68" idx="0"/>
            </p:cNvCxnSpPr>
            <p:nvPr/>
          </p:nvCxnSpPr>
          <p:spPr>
            <a:xfrm>
              <a:off x="3017590" y="5681093"/>
              <a:ext cx="4511" cy="3780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A77ECC9-6425-4BA9-9F08-9040DC167F0F}"/>
                </a:ext>
              </a:extLst>
            </p:cNvPr>
            <p:cNvSpPr txBox="1"/>
            <p:nvPr/>
          </p:nvSpPr>
          <p:spPr>
            <a:xfrm>
              <a:off x="2151361" y="5776571"/>
              <a:ext cx="4750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age</a:t>
              </a:r>
              <a:endParaRPr lang="ko-Kore-KR" alt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74E8E5A-EF7A-4ECB-B426-467B6FFDBF86}"/>
                </a:ext>
              </a:extLst>
            </p:cNvPr>
            <p:cNvSpPr txBox="1"/>
            <p:nvPr/>
          </p:nvSpPr>
          <p:spPr>
            <a:xfrm>
              <a:off x="2746265" y="5776571"/>
              <a:ext cx="6678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gender</a:t>
              </a:r>
              <a:endParaRPr lang="ko-Kore-KR" altLang="en-US" dirty="0"/>
            </a:p>
          </p:txBody>
        </p:sp>
        <p:cxnSp>
          <p:nvCxnSpPr>
            <p:cNvPr id="63" name="직선 화살표 연결선 62">
              <a:extLst>
                <a:ext uri="{FF2B5EF4-FFF2-40B4-BE49-F238E27FC236}">
                  <a16:creationId xmlns:a16="http://schemas.microsoft.com/office/drawing/2014/main" id="{C50535ED-D4B1-47AF-BA44-10479A4F1413}"/>
                </a:ext>
              </a:extLst>
            </p:cNvPr>
            <p:cNvCxnSpPr>
              <a:cxnSpLocks/>
              <a:stCxn id="74" idx="2"/>
              <a:endCxn id="69" idx="0"/>
            </p:cNvCxnSpPr>
            <p:nvPr/>
          </p:nvCxnSpPr>
          <p:spPr>
            <a:xfrm>
              <a:off x="3017590" y="5681093"/>
              <a:ext cx="610986" cy="3780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407C214-2FBC-4E12-961A-CA4232582F2A}"/>
                </a:ext>
              </a:extLst>
            </p:cNvPr>
            <p:cNvSpPr txBox="1"/>
            <p:nvPr/>
          </p:nvSpPr>
          <p:spPr>
            <a:xfrm>
              <a:off x="3418593" y="5776571"/>
              <a:ext cx="6678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email</a:t>
              </a:r>
              <a:endParaRPr lang="ko-Kore-KR" altLang="en-US" dirty="0"/>
            </a:p>
          </p:txBody>
        </p:sp>
        <p:sp>
          <p:nvSpPr>
            <p:cNvPr id="65" name="순서도: 수행의 시작/종료 210">
              <a:extLst>
                <a:ext uri="{FF2B5EF4-FFF2-40B4-BE49-F238E27FC236}">
                  <a16:creationId xmlns:a16="http://schemas.microsoft.com/office/drawing/2014/main" id="{B47173AA-E6EF-4637-8D69-0D6FECE6573C}"/>
                </a:ext>
              </a:extLst>
            </p:cNvPr>
            <p:cNvSpPr/>
            <p:nvPr/>
          </p:nvSpPr>
          <p:spPr>
            <a:xfrm>
              <a:off x="771215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NUM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6" name="순서도: 수행의 시작/종료 210">
              <a:extLst>
                <a:ext uri="{FF2B5EF4-FFF2-40B4-BE49-F238E27FC236}">
                  <a16:creationId xmlns:a16="http://schemas.microsoft.com/office/drawing/2014/main" id="{552602C7-4CA9-4321-A0F4-FFE2CA5124A5}"/>
                </a:ext>
              </a:extLst>
            </p:cNvPr>
            <p:cNvSpPr/>
            <p:nvPr/>
          </p:nvSpPr>
          <p:spPr>
            <a:xfrm>
              <a:off x="1383863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STR</a:t>
              </a:r>
              <a:endParaRPr lang="ko-KR" altLang="en-US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67" name="순서도: 수행의 시작/종료 210">
              <a:extLst>
                <a:ext uri="{FF2B5EF4-FFF2-40B4-BE49-F238E27FC236}">
                  <a16:creationId xmlns:a16="http://schemas.microsoft.com/office/drawing/2014/main" id="{66C3E3F0-6DBB-4048-850B-8844D506673A}"/>
                </a:ext>
              </a:extLst>
            </p:cNvPr>
            <p:cNvSpPr/>
            <p:nvPr/>
          </p:nvSpPr>
          <p:spPr>
            <a:xfrm>
              <a:off x="2148426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NUM</a:t>
              </a:r>
              <a:endParaRPr lang="ko-KR" altLang="en-US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68" name="순서도: 수행의 시작/종료 210">
              <a:extLst>
                <a:ext uri="{FF2B5EF4-FFF2-40B4-BE49-F238E27FC236}">
                  <a16:creationId xmlns:a16="http://schemas.microsoft.com/office/drawing/2014/main" id="{734C9523-03FC-4C37-BE52-AB641DCF9E4C}"/>
                </a:ext>
              </a:extLst>
            </p:cNvPr>
            <p:cNvSpPr/>
            <p:nvPr/>
          </p:nvSpPr>
          <p:spPr>
            <a:xfrm>
              <a:off x="2750776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STR</a:t>
              </a:r>
              <a:endParaRPr lang="ko-KR" altLang="en-US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69" name="순서도: 수행의 시작/종료 210">
              <a:extLst>
                <a:ext uri="{FF2B5EF4-FFF2-40B4-BE49-F238E27FC236}">
                  <a16:creationId xmlns:a16="http://schemas.microsoft.com/office/drawing/2014/main" id="{001D39DC-7F64-470F-ABDD-F75A48EE8017}"/>
                </a:ext>
              </a:extLst>
            </p:cNvPr>
            <p:cNvSpPr/>
            <p:nvPr/>
          </p:nvSpPr>
          <p:spPr>
            <a:xfrm>
              <a:off x="3357251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0" name="순서도: 수행의 시작/종료 210">
              <a:extLst>
                <a:ext uri="{FF2B5EF4-FFF2-40B4-BE49-F238E27FC236}">
                  <a16:creationId xmlns:a16="http://schemas.microsoft.com/office/drawing/2014/main" id="{E3DD73C3-C97E-4219-87A6-488B57E1403B}"/>
                </a:ext>
              </a:extLst>
            </p:cNvPr>
            <p:cNvSpPr/>
            <p:nvPr/>
          </p:nvSpPr>
          <p:spPr>
            <a:xfrm>
              <a:off x="130816" y="5383881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1" name="순서도: 수행의 시작/종료 210">
              <a:extLst>
                <a:ext uri="{FF2B5EF4-FFF2-40B4-BE49-F238E27FC236}">
                  <a16:creationId xmlns:a16="http://schemas.microsoft.com/office/drawing/2014/main" id="{93C9EF03-FC60-4C82-A482-70E7BA9CBC9B}"/>
                </a:ext>
              </a:extLst>
            </p:cNvPr>
            <p:cNvSpPr/>
            <p:nvPr/>
          </p:nvSpPr>
          <p:spPr>
            <a:xfrm>
              <a:off x="743409" y="5383881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2" name="순서도: 수행의 시작/종료 210">
              <a:extLst>
                <a:ext uri="{FF2B5EF4-FFF2-40B4-BE49-F238E27FC236}">
                  <a16:creationId xmlns:a16="http://schemas.microsoft.com/office/drawing/2014/main" id="{3BB24B1E-D7DC-421B-AC90-36666285D2BC}"/>
                </a:ext>
              </a:extLst>
            </p:cNvPr>
            <p:cNvSpPr/>
            <p:nvPr/>
          </p:nvSpPr>
          <p:spPr>
            <a:xfrm>
              <a:off x="1375948" y="5383881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OBJ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3" name="순서도: 수행의 시작/종료 210">
              <a:extLst>
                <a:ext uri="{FF2B5EF4-FFF2-40B4-BE49-F238E27FC236}">
                  <a16:creationId xmlns:a16="http://schemas.microsoft.com/office/drawing/2014/main" id="{FEC82B08-2ABD-4600-95AF-98806CBBCD6E}"/>
                </a:ext>
              </a:extLst>
            </p:cNvPr>
            <p:cNvSpPr/>
            <p:nvPr/>
          </p:nvSpPr>
          <p:spPr>
            <a:xfrm>
              <a:off x="2132363" y="5383881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4" name="순서도: 수행의 시작/종료 210">
              <a:extLst>
                <a:ext uri="{FF2B5EF4-FFF2-40B4-BE49-F238E27FC236}">
                  <a16:creationId xmlns:a16="http://schemas.microsoft.com/office/drawing/2014/main" id="{6042354F-74A7-4C95-AD0B-F1778230DE52}"/>
                </a:ext>
              </a:extLst>
            </p:cNvPr>
            <p:cNvSpPr/>
            <p:nvPr/>
          </p:nvSpPr>
          <p:spPr>
            <a:xfrm>
              <a:off x="2746265" y="5383881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OBJ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4BA72EBE-B5DA-46D1-8A12-295CC00614AB}"/>
              </a:ext>
            </a:extLst>
          </p:cNvPr>
          <p:cNvGrpSpPr/>
          <p:nvPr/>
        </p:nvGrpSpPr>
        <p:grpSpPr>
          <a:xfrm>
            <a:off x="4295798" y="4440428"/>
            <a:ext cx="4119598" cy="1854945"/>
            <a:chOff x="4358803" y="4501405"/>
            <a:chExt cx="4119598" cy="185494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A65B679-DA52-459D-B4EC-BD24D40ADD15}"/>
                </a:ext>
              </a:extLst>
            </p:cNvPr>
            <p:cNvSpPr txBox="1"/>
            <p:nvPr/>
          </p:nvSpPr>
          <p:spPr>
            <a:xfrm>
              <a:off x="7810581" y="5776571"/>
              <a:ext cx="6678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email</a:t>
              </a:r>
              <a:endParaRPr lang="ko-Kore-KR" altLang="en-US" dirty="0"/>
            </a:p>
          </p:txBody>
        </p: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D9876EC5-A3E7-4BFC-8B57-A163FF40FD62}"/>
                </a:ext>
              </a:extLst>
            </p:cNvPr>
            <p:cNvGrpSpPr/>
            <p:nvPr/>
          </p:nvGrpSpPr>
          <p:grpSpPr>
            <a:xfrm>
              <a:off x="4358803" y="4501405"/>
              <a:ext cx="3933086" cy="1854945"/>
              <a:chOff x="4358803" y="4501405"/>
              <a:chExt cx="3933086" cy="1854945"/>
            </a:xfrm>
          </p:grpSpPr>
          <p:sp>
            <p:nvSpPr>
              <p:cNvPr id="78" name="타원 77">
                <a:extLst>
                  <a:ext uri="{FF2B5EF4-FFF2-40B4-BE49-F238E27FC236}">
                    <a16:creationId xmlns:a16="http://schemas.microsoft.com/office/drawing/2014/main" id="{9316B0B1-1F30-4FF8-BC35-1F432944D8AF}"/>
                  </a:ext>
                </a:extLst>
              </p:cNvPr>
              <p:cNvSpPr/>
              <p:nvPr/>
            </p:nvSpPr>
            <p:spPr>
              <a:xfrm>
                <a:off x="5005211" y="4503666"/>
                <a:ext cx="475020" cy="4750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cxnSp>
            <p:nvCxnSpPr>
              <p:cNvPr id="79" name="직선 화살표 연결선 78">
                <a:extLst>
                  <a:ext uri="{FF2B5EF4-FFF2-40B4-BE49-F238E27FC236}">
                    <a16:creationId xmlns:a16="http://schemas.microsoft.com/office/drawing/2014/main" id="{F1B212C7-03DC-4182-B2B7-38456CB13434}"/>
                  </a:ext>
                </a:extLst>
              </p:cNvPr>
              <p:cNvCxnSpPr>
                <a:cxnSpLocks/>
                <a:stCxn id="78" idx="4"/>
                <a:endCxn id="104" idx="0"/>
              </p:cNvCxnSpPr>
              <p:nvPr/>
            </p:nvCxnSpPr>
            <p:spPr>
              <a:xfrm flipH="1">
                <a:off x="4630128" y="4978686"/>
                <a:ext cx="612593" cy="4051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409E838-3DDF-4EB3-B137-269EBE274D27}"/>
                  </a:ext>
                </a:extLst>
              </p:cNvPr>
              <p:cNvSpPr txBox="1"/>
              <p:nvPr/>
            </p:nvSpPr>
            <p:spPr>
              <a:xfrm>
                <a:off x="4486855" y="5095520"/>
                <a:ext cx="4365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id</a:t>
                </a:r>
                <a:endParaRPr lang="ko-Kore-KR" altLang="en-US" dirty="0"/>
              </a:p>
            </p:txBody>
          </p:sp>
          <p:cxnSp>
            <p:nvCxnSpPr>
              <p:cNvPr id="81" name="직선 화살표 연결선 80">
                <a:extLst>
                  <a:ext uri="{FF2B5EF4-FFF2-40B4-BE49-F238E27FC236}">
                    <a16:creationId xmlns:a16="http://schemas.microsoft.com/office/drawing/2014/main" id="{FDCA4AE6-4D36-46F5-9701-EDD0E0BA9198}"/>
                  </a:ext>
                </a:extLst>
              </p:cNvPr>
              <p:cNvCxnSpPr>
                <a:cxnSpLocks/>
                <a:stCxn id="78" idx="4"/>
                <a:endCxn id="105" idx="0"/>
              </p:cNvCxnSpPr>
              <p:nvPr/>
            </p:nvCxnSpPr>
            <p:spPr>
              <a:xfrm>
                <a:off x="5242721" y="4978686"/>
                <a:ext cx="0" cy="4051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DF82544-258E-43FE-89D8-6CE41E6193DF}"/>
                  </a:ext>
                </a:extLst>
              </p:cNvPr>
              <p:cNvSpPr txBox="1"/>
              <p:nvPr/>
            </p:nvSpPr>
            <p:spPr>
              <a:xfrm>
                <a:off x="5011430" y="5086669"/>
                <a:ext cx="4750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pswd</a:t>
                </a:r>
                <a:endParaRPr lang="ko-Kore-KR" altLang="en-US" dirty="0"/>
              </a:p>
            </p:txBody>
          </p:sp>
          <p:cxnSp>
            <p:nvCxnSpPr>
              <p:cNvPr id="83" name="직선 화살표 연결선 82">
                <a:extLst>
                  <a:ext uri="{FF2B5EF4-FFF2-40B4-BE49-F238E27FC236}">
                    <a16:creationId xmlns:a16="http://schemas.microsoft.com/office/drawing/2014/main" id="{93804B9D-000E-4B9B-B200-07482FA67225}"/>
                  </a:ext>
                </a:extLst>
              </p:cNvPr>
              <p:cNvCxnSpPr>
                <a:cxnSpLocks/>
                <a:stCxn id="78" idx="4"/>
                <a:endCxn id="106" idx="0"/>
              </p:cNvCxnSpPr>
              <p:nvPr/>
            </p:nvCxnSpPr>
            <p:spPr>
              <a:xfrm>
                <a:off x="5242721" y="4978686"/>
                <a:ext cx="632539" cy="4051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40F66C6-39FF-499A-9457-00AFFE2FA33C}"/>
                  </a:ext>
                </a:extLst>
              </p:cNvPr>
              <p:cNvSpPr txBox="1"/>
              <p:nvPr/>
            </p:nvSpPr>
            <p:spPr>
              <a:xfrm>
                <a:off x="5724738" y="5086669"/>
                <a:ext cx="436743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info</a:t>
                </a:r>
                <a:endParaRPr lang="ko-Kore-KR" altLang="en-US" dirty="0"/>
              </a:p>
            </p:txBody>
          </p:sp>
          <p:sp>
            <p:nvSpPr>
              <p:cNvPr id="85" name="타원 84">
                <a:extLst>
                  <a:ext uri="{FF2B5EF4-FFF2-40B4-BE49-F238E27FC236}">
                    <a16:creationId xmlns:a16="http://schemas.microsoft.com/office/drawing/2014/main" id="{B0A5CEF3-44D6-4A66-BBB9-16B944FD14C9}"/>
                  </a:ext>
                </a:extLst>
              </p:cNvPr>
              <p:cNvSpPr/>
              <p:nvPr/>
            </p:nvSpPr>
            <p:spPr>
              <a:xfrm>
                <a:off x="6873148" y="4501405"/>
                <a:ext cx="475020" cy="4750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cxnSp>
            <p:nvCxnSpPr>
              <p:cNvPr id="86" name="직선 화살표 연결선 85">
                <a:extLst>
                  <a:ext uri="{FF2B5EF4-FFF2-40B4-BE49-F238E27FC236}">
                    <a16:creationId xmlns:a16="http://schemas.microsoft.com/office/drawing/2014/main" id="{9E792575-42B1-4212-8261-437B6AA9AF24}"/>
                  </a:ext>
                </a:extLst>
              </p:cNvPr>
              <p:cNvCxnSpPr>
                <a:cxnSpLocks/>
                <a:stCxn id="85" idx="4"/>
                <a:endCxn id="107" idx="0"/>
              </p:cNvCxnSpPr>
              <p:nvPr/>
            </p:nvCxnSpPr>
            <p:spPr>
              <a:xfrm flipH="1">
                <a:off x="6795676" y="4976425"/>
                <a:ext cx="314982" cy="40745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8C7B0F2-1A6C-43D8-9ECA-5D0C7CCB7646}"/>
                  </a:ext>
                </a:extLst>
              </p:cNvPr>
              <p:cNvSpPr txBox="1"/>
              <p:nvPr/>
            </p:nvSpPr>
            <p:spPr>
              <a:xfrm>
                <a:off x="6388912" y="5028714"/>
                <a:ext cx="468782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name</a:t>
                </a:r>
                <a:endParaRPr lang="ko-Kore-KR" altLang="en-US" dirty="0"/>
              </a:p>
            </p:txBody>
          </p:sp>
          <p:cxnSp>
            <p:nvCxnSpPr>
              <p:cNvPr id="88" name="직선 화살표 연결선 87">
                <a:extLst>
                  <a:ext uri="{FF2B5EF4-FFF2-40B4-BE49-F238E27FC236}">
                    <a16:creationId xmlns:a16="http://schemas.microsoft.com/office/drawing/2014/main" id="{8AC9B45A-BE56-4959-9E03-96736396B66C}"/>
                  </a:ext>
                </a:extLst>
              </p:cNvPr>
              <p:cNvCxnSpPr>
                <a:cxnSpLocks/>
                <a:stCxn id="85" idx="4"/>
                <a:endCxn id="108" idx="0"/>
              </p:cNvCxnSpPr>
              <p:nvPr/>
            </p:nvCxnSpPr>
            <p:spPr>
              <a:xfrm>
                <a:off x="7110658" y="4976425"/>
                <a:ext cx="298920" cy="40745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B28F22F-0C4F-40C6-B091-DC750B102F90}"/>
                  </a:ext>
                </a:extLst>
              </p:cNvPr>
              <p:cNvSpPr txBox="1"/>
              <p:nvPr/>
            </p:nvSpPr>
            <p:spPr>
              <a:xfrm>
                <a:off x="7312496" y="5028714"/>
                <a:ext cx="436743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info</a:t>
                </a:r>
                <a:endParaRPr lang="ko-Kore-KR" altLang="en-US" dirty="0"/>
              </a:p>
            </p:txBody>
          </p:sp>
          <p:cxnSp>
            <p:nvCxnSpPr>
              <p:cNvPr id="90" name="직선 화살표 연결선 89">
                <a:extLst>
                  <a:ext uri="{FF2B5EF4-FFF2-40B4-BE49-F238E27FC236}">
                    <a16:creationId xmlns:a16="http://schemas.microsoft.com/office/drawing/2014/main" id="{1ED72254-A559-4A5B-96B6-800D2A1593CF}"/>
                  </a:ext>
                </a:extLst>
              </p:cNvPr>
              <p:cNvCxnSpPr>
                <a:cxnSpLocks/>
                <a:stCxn id="106" idx="2"/>
                <a:endCxn id="99" idx="0"/>
              </p:cNvCxnSpPr>
              <p:nvPr/>
            </p:nvCxnSpPr>
            <p:spPr>
              <a:xfrm flipH="1">
                <a:off x="4630128" y="5681093"/>
                <a:ext cx="1245132" cy="3780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직선 화살표 연결선 90">
                <a:extLst>
                  <a:ext uri="{FF2B5EF4-FFF2-40B4-BE49-F238E27FC236}">
                    <a16:creationId xmlns:a16="http://schemas.microsoft.com/office/drawing/2014/main" id="{D9739C97-CB53-436A-8B2C-83B1CE77C2A9}"/>
                  </a:ext>
                </a:extLst>
              </p:cNvPr>
              <p:cNvCxnSpPr>
                <a:cxnSpLocks/>
                <a:stCxn id="106" idx="2"/>
                <a:endCxn id="100" idx="0"/>
              </p:cNvCxnSpPr>
              <p:nvPr/>
            </p:nvCxnSpPr>
            <p:spPr>
              <a:xfrm flipH="1">
                <a:off x="5242776" y="5681093"/>
                <a:ext cx="632484" cy="3780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C1493F0-8C15-4A7F-AD9F-CEF2AF901CC2}"/>
                  </a:ext>
                </a:extLst>
              </p:cNvPr>
              <p:cNvSpPr txBox="1"/>
              <p:nvPr/>
            </p:nvSpPr>
            <p:spPr>
              <a:xfrm>
                <a:off x="4507492" y="5767601"/>
                <a:ext cx="4750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age</a:t>
                </a:r>
                <a:endParaRPr lang="ko-Kore-KR" altLang="en-US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4F336EF-BCEC-437F-AD48-156A7EB54774}"/>
                  </a:ext>
                </a:extLst>
              </p:cNvPr>
              <p:cNvSpPr txBox="1"/>
              <p:nvPr/>
            </p:nvSpPr>
            <p:spPr>
              <a:xfrm>
                <a:off x="5846309" y="5767601"/>
                <a:ext cx="63235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</a:rPr>
                  <a:t>email</a:t>
                </a:r>
                <a:endParaRPr lang="ko-Kore-KR" altLang="en-US" dirty="0"/>
              </a:p>
            </p:txBody>
          </p:sp>
          <p:cxnSp>
            <p:nvCxnSpPr>
              <p:cNvPr id="94" name="직선 화살표 연결선 93">
                <a:extLst>
                  <a:ext uri="{FF2B5EF4-FFF2-40B4-BE49-F238E27FC236}">
                    <a16:creationId xmlns:a16="http://schemas.microsoft.com/office/drawing/2014/main" id="{C3E01F00-0868-49B7-8AF9-B945B1CA0F5F}"/>
                  </a:ext>
                </a:extLst>
              </p:cNvPr>
              <p:cNvCxnSpPr>
                <a:cxnSpLocks/>
                <a:stCxn id="108" idx="2"/>
                <a:endCxn id="101" idx="0"/>
              </p:cNvCxnSpPr>
              <p:nvPr/>
            </p:nvCxnSpPr>
            <p:spPr>
              <a:xfrm flipH="1">
                <a:off x="6811739" y="5681093"/>
                <a:ext cx="597839" cy="3780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화살표 연결선 94">
                <a:extLst>
                  <a:ext uri="{FF2B5EF4-FFF2-40B4-BE49-F238E27FC236}">
                    <a16:creationId xmlns:a16="http://schemas.microsoft.com/office/drawing/2014/main" id="{48CE4B70-23CF-4156-9037-9E179120FA15}"/>
                  </a:ext>
                </a:extLst>
              </p:cNvPr>
              <p:cNvCxnSpPr>
                <a:cxnSpLocks/>
                <a:stCxn id="108" idx="2"/>
                <a:endCxn id="102" idx="0"/>
              </p:cNvCxnSpPr>
              <p:nvPr/>
            </p:nvCxnSpPr>
            <p:spPr>
              <a:xfrm>
                <a:off x="7409578" y="5681093"/>
                <a:ext cx="4511" cy="3780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AA0141E-25E6-4BB2-82DA-14A88C35FDE7}"/>
                  </a:ext>
                </a:extLst>
              </p:cNvPr>
              <p:cNvSpPr txBox="1"/>
              <p:nvPr/>
            </p:nvSpPr>
            <p:spPr>
              <a:xfrm>
                <a:off x="6543349" y="5776571"/>
                <a:ext cx="4750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age</a:t>
                </a:r>
                <a:endParaRPr lang="ko-Kore-KR" altLang="en-US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21A50DF-13A2-4B13-844F-B2133C547C24}"/>
                  </a:ext>
                </a:extLst>
              </p:cNvPr>
              <p:cNvSpPr txBox="1"/>
              <p:nvPr/>
            </p:nvSpPr>
            <p:spPr>
              <a:xfrm>
                <a:off x="7138253" y="5776571"/>
                <a:ext cx="6678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gender</a:t>
                </a:r>
                <a:endParaRPr lang="ko-Kore-KR" altLang="en-US" dirty="0"/>
              </a:p>
            </p:txBody>
          </p:sp>
          <p:cxnSp>
            <p:nvCxnSpPr>
              <p:cNvPr id="98" name="직선 화살표 연결선 97">
                <a:extLst>
                  <a:ext uri="{FF2B5EF4-FFF2-40B4-BE49-F238E27FC236}">
                    <a16:creationId xmlns:a16="http://schemas.microsoft.com/office/drawing/2014/main" id="{0FCE7BD2-4535-4EEF-A130-36486D67ED3D}"/>
                  </a:ext>
                </a:extLst>
              </p:cNvPr>
              <p:cNvCxnSpPr>
                <a:cxnSpLocks/>
                <a:stCxn id="108" idx="2"/>
                <a:endCxn id="103" idx="0"/>
              </p:cNvCxnSpPr>
              <p:nvPr/>
            </p:nvCxnSpPr>
            <p:spPr>
              <a:xfrm>
                <a:off x="7409578" y="5681093"/>
                <a:ext cx="610986" cy="3780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순서도: 수행의 시작/종료 210">
                <a:extLst>
                  <a:ext uri="{FF2B5EF4-FFF2-40B4-BE49-F238E27FC236}">
                    <a16:creationId xmlns:a16="http://schemas.microsoft.com/office/drawing/2014/main" id="{0904BDC4-2475-40EE-A1C9-7EC234379119}"/>
                  </a:ext>
                </a:extLst>
              </p:cNvPr>
              <p:cNvSpPr/>
              <p:nvPr/>
            </p:nvSpPr>
            <p:spPr>
              <a:xfrm>
                <a:off x="4358803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NUM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00" name="순서도: 수행의 시작/종료 210">
                <a:extLst>
                  <a:ext uri="{FF2B5EF4-FFF2-40B4-BE49-F238E27FC236}">
                    <a16:creationId xmlns:a16="http://schemas.microsoft.com/office/drawing/2014/main" id="{7574F3D9-15CC-4426-B955-4365A0D24185}"/>
                  </a:ext>
                </a:extLst>
              </p:cNvPr>
              <p:cNvSpPr/>
              <p:nvPr/>
            </p:nvSpPr>
            <p:spPr>
              <a:xfrm>
                <a:off x="4971451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STR</a:t>
                </a:r>
                <a:endParaRPr lang="ko-KR" altLang="en-US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sp>
            <p:nvSpPr>
              <p:cNvPr id="101" name="순서도: 수행의 시작/종료 210">
                <a:extLst>
                  <a:ext uri="{FF2B5EF4-FFF2-40B4-BE49-F238E27FC236}">
                    <a16:creationId xmlns:a16="http://schemas.microsoft.com/office/drawing/2014/main" id="{DED776DB-6E88-4E37-96E9-2A61612A00E7}"/>
                  </a:ext>
                </a:extLst>
              </p:cNvPr>
              <p:cNvSpPr/>
              <p:nvPr/>
            </p:nvSpPr>
            <p:spPr>
              <a:xfrm>
                <a:off x="6540414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NUM</a:t>
                </a:r>
                <a:endParaRPr lang="ko-KR" altLang="en-US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sp>
            <p:nvSpPr>
              <p:cNvPr id="102" name="순서도: 수행의 시작/종료 210">
                <a:extLst>
                  <a:ext uri="{FF2B5EF4-FFF2-40B4-BE49-F238E27FC236}">
                    <a16:creationId xmlns:a16="http://schemas.microsoft.com/office/drawing/2014/main" id="{78779910-CAF2-4A4D-967B-5842ADC75120}"/>
                  </a:ext>
                </a:extLst>
              </p:cNvPr>
              <p:cNvSpPr/>
              <p:nvPr/>
            </p:nvSpPr>
            <p:spPr>
              <a:xfrm>
                <a:off x="7142764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STR</a:t>
                </a:r>
                <a:endParaRPr lang="ko-KR" altLang="en-US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sp>
            <p:nvSpPr>
              <p:cNvPr id="103" name="순서도: 수행의 시작/종료 210">
                <a:extLst>
                  <a:ext uri="{FF2B5EF4-FFF2-40B4-BE49-F238E27FC236}">
                    <a16:creationId xmlns:a16="http://schemas.microsoft.com/office/drawing/2014/main" id="{40014095-5E42-430A-9AE2-517AF2453019}"/>
                  </a:ext>
                </a:extLst>
              </p:cNvPr>
              <p:cNvSpPr/>
              <p:nvPr/>
            </p:nvSpPr>
            <p:spPr>
              <a:xfrm>
                <a:off x="7749239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04" name="순서도: 수행의 시작/종료 210">
                <a:extLst>
                  <a:ext uri="{FF2B5EF4-FFF2-40B4-BE49-F238E27FC236}">
                    <a16:creationId xmlns:a16="http://schemas.microsoft.com/office/drawing/2014/main" id="{C4C8C329-1B3B-4807-922E-D9BEB4DEF25E}"/>
                  </a:ext>
                </a:extLst>
              </p:cNvPr>
              <p:cNvSpPr/>
              <p:nvPr/>
            </p:nvSpPr>
            <p:spPr>
              <a:xfrm>
                <a:off x="4358803" y="5383881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05" name="순서도: 수행의 시작/종료 210">
                <a:extLst>
                  <a:ext uri="{FF2B5EF4-FFF2-40B4-BE49-F238E27FC236}">
                    <a16:creationId xmlns:a16="http://schemas.microsoft.com/office/drawing/2014/main" id="{D5A21E14-0448-44BC-8646-57E8F177F7B4}"/>
                  </a:ext>
                </a:extLst>
              </p:cNvPr>
              <p:cNvSpPr/>
              <p:nvPr/>
            </p:nvSpPr>
            <p:spPr>
              <a:xfrm>
                <a:off x="4971396" y="5383881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06" name="순서도: 수행의 시작/종료 210">
                <a:extLst>
                  <a:ext uri="{FF2B5EF4-FFF2-40B4-BE49-F238E27FC236}">
                    <a16:creationId xmlns:a16="http://schemas.microsoft.com/office/drawing/2014/main" id="{3E8F3FA8-A35E-4211-B4E0-B8AF56D9FC6B}"/>
                  </a:ext>
                </a:extLst>
              </p:cNvPr>
              <p:cNvSpPr/>
              <p:nvPr/>
            </p:nvSpPr>
            <p:spPr>
              <a:xfrm>
                <a:off x="5603935" y="5383881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OBJ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07" name="순서도: 수행의 시작/종료 210">
                <a:extLst>
                  <a:ext uri="{FF2B5EF4-FFF2-40B4-BE49-F238E27FC236}">
                    <a16:creationId xmlns:a16="http://schemas.microsoft.com/office/drawing/2014/main" id="{5BCFF2D3-8986-454E-8D99-A15B812CB460}"/>
                  </a:ext>
                </a:extLst>
              </p:cNvPr>
              <p:cNvSpPr/>
              <p:nvPr/>
            </p:nvSpPr>
            <p:spPr>
              <a:xfrm>
                <a:off x="6524351" y="5383881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08" name="순서도: 수행의 시작/종료 210">
                <a:extLst>
                  <a:ext uri="{FF2B5EF4-FFF2-40B4-BE49-F238E27FC236}">
                    <a16:creationId xmlns:a16="http://schemas.microsoft.com/office/drawing/2014/main" id="{9C47ADDC-C790-4E24-AD93-B0013D7F753F}"/>
                  </a:ext>
                </a:extLst>
              </p:cNvPr>
              <p:cNvSpPr/>
              <p:nvPr/>
            </p:nvSpPr>
            <p:spPr>
              <a:xfrm>
                <a:off x="7138253" y="5383881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OBJ</a:t>
                </a:r>
                <a:endParaRPr lang="ko-KR" altLang="en-US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sp>
            <p:nvSpPr>
              <p:cNvPr id="109" name="순서도: 수행의 시작/종료 210">
                <a:extLst>
                  <a:ext uri="{FF2B5EF4-FFF2-40B4-BE49-F238E27FC236}">
                    <a16:creationId xmlns:a16="http://schemas.microsoft.com/office/drawing/2014/main" id="{76D823B2-9201-4BEC-AA4B-616BFCAF97BC}"/>
                  </a:ext>
                </a:extLst>
              </p:cNvPr>
              <p:cNvSpPr/>
              <p:nvPr/>
            </p:nvSpPr>
            <p:spPr>
              <a:xfrm>
                <a:off x="5599424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STR</a:t>
                </a:r>
                <a:endParaRPr lang="ko-KR" altLang="en-US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cxnSp>
            <p:nvCxnSpPr>
              <p:cNvPr id="110" name="직선 화살표 연결선 109">
                <a:extLst>
                  <a:ext uri="{FF2B5EF4-FFF2-40B4-BE49-F238E27FC236}">
                    <a16:creationId xmlns:a16="http://schemas.microsoft.com/office/drawing/2014/main" id="{4267369C-EC61-484D-97E9-8FCFF45792FC}"/>
                  </a:ext>
                </a:extLst>
              </p:cNvPr>
              <p:cNvCxnSpPr>
                <a:cxnSpLocks/>
                <a:stCxn id="106" idx="2"/>
                <a:endCxn id="109" idx="0"/>
              </p:cNvCxnSpPr>
              <p:nvPr/>
            </p:nvCxnSpPr>
            <p:spPr>
              <a:xfrm flipH="1">
                <a:off x="5870749" y="5681093"/>
                <a:ext cx="4511" cy="3780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37D620C-D8FF-43C4-A349-C01FE8825542}"/>
                  </a:ext>
                </a:extLst>
              </p:cNvPr>
              <p:cNvSpPr txBox="1"/>
              <p:nvPr/>
            </p:nvSpPr>
            <p:spPr>
              <a:xfrm>
                <a:off x="5137767" y="5767601"/>
                <a:ext cx="63235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</a:rPr>
                  <a:t>gender</a:t>
                </a:r>
                <a:endParaRPr lang="ko-Kore-KR" altLang="en-US" dirty="0"/>
              </a:p>
            </p:txBody>
          </p:sp>
        </p:grp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900DEFD8-A551-4A4E-AE24-CE6EDDB8D754}"/>
              </a:ext>
            </a:extLst>
          </p:cNvPr>
          <p:cNvGrpSpPr/>
          <p:nvPr/>
        </p:nvGrpSpPr>
        <p:grpSpPr>
          <a:xfrm>
            <a:off x="8563273" y="4226887"/>
            <a:ext cx="3230459" cy="2192033"/>
            <a:chOff x="8563273" y="4164317"/>
            <a:chExt cx="3230459" cy="2192033"/>
          </a:xfrm>
        </p:grpSpPr>
        <p:sp>
          <p:nvSpPr>
            <p:cNvPr id="113" name="타원 112">
              <a:extLst>
                <a:ext uri="{FF2B5EF4-FFF2-40B4-BE49-F238E27FC236}">
                  <a16:creationId xmlns:a16="http://schemas.microsoft.com/office/drawing/2014/main" id="{773D44FB-D8A0-4F84-AD0F-66484BB593D7}"/>
                </a:ext>
              </a:extLst>
            </p:cNvPr>
            <p:cNvSpPr/>
            <p:nvPr/>
          </p:nvSpPr>
          <p:spPr>
            <a:xfrm>
              <a:off x="9209681" y="4166578"/>
              <a:ext cx="475020" cy="4750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114" name="직선 화살표 연결선 113">
              <a:extLst>
                <a:ext uri="{FF2B5EF4-FFF2-40B4-BE49-F238E27FC236}">
                  <a16:creationId xmlns:a16="http://schemas.microsoft.com/office/drawing/2014/main" id="{5BAF82AE-4EF4-43EA-A3FE-358E77DDA3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34599" y="4641598"/>
              <a:ext cx="612593" cy="4051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FFE1D32-7758-414B-BBD6-FD66D5171CB1}"/>
                </a:ext>
              </a:extLst>
            </p:cNvPr>
            <p:cNvSpPr txBox="1"/>
            <p:nvPr/>
          </p:nvSpPr>
          <p:spPr>
            <a:xfrm>
              <a:off x="8691325" y="4758432"/>
              <a:ext cx="436558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id</a:t>
              </a:r>
              <a:endParaRPr lang="ko-Kore-KR" altLang="en-US" dirty="0"/>
            </a:p>
          </p:txBody>
        </p:sp>
        <p:cxnSp>
          <p:nvCxnSpPr>
            <p:cNvPr id="116" name="직선 화살표 연결선 115">
              <a:extLst>
                <a:ext uri="{FF2B5EF4-FFF2-40B4-BE49-F238E27FC236}">
                  <a16:creationId xmlns:a16="http://schemas.microsoft.com/office/drawing/2014/main" id="{D62441A1-42D5-4695-827D-7A9C33BBF2B3}"/>
                </a:ext>
              </a:extLst>
            </p:cNvPr>
            <p:cNvCxnSpPr>
              <a:cxnSpLocks/>
            </p:cNvCxnSpPr>
            <p:nvPr/>
          </p:nvCxnSpPr>
          <p:spPr>
            <a:xfrm>
              <a:off x="9447191" y="4641598"/>
              <a:ext cx="0" cy="4051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213012B-11C3-4D56-B2F5-3E56EEA663DB}"/>
                </a:ext>
              </a:extLst>
            </p:cNvPr>
            <p:cNvSpPr txBox="1"/>
            <p:nvPr/>
          </p:nvSpPr>
          <p:spPr>
            <a:xfrm>
              <a:off x="9215900" y="4749581"/>
              <a:ext cx="4750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pswd</a:t>
              </a:r>
              <a:endParaRPr lang="ko-Kore-KR" altLang="en-US" dirty="0"/>
            </a:p>
          </p:txBody>
        </p:sp>
        <p:cxnSp>
          <p:nvCxnSpPr>
            <p:cNvPr id="118" name="직선 화살표 연결선 117">
              <a:extLst>
                <a:ext uri="{FF2B5EF4-FFF2-40B4-BE49-F238E27FC236}">
                  <a16:creationId xmlns:a16="http://schemas.microsoft.com/office/drawing/2014/main" id="{CD304E93-3446-4D93-AD3A-EB6A30A3E631}"/>
                </a:ext>
              </a:extLst>
            </p:cNvPr>
            <p:cNvCxnSpPr>
              <a:cxnSpLocks/>
            </p:cNvCxnSpPr>
            <p:nvPr/>
          </p:nvCxnSpPr>
          <p:spPr>
            <a:xfrm>
              <a:off x="9447191" y="4641598"/>
              <a:ext cx="632539" cy="4051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536AACB-1168-4FE0-B201-48F00D731B63}"/>
                </a:ext>
              </a:extLst>
            </p:cNvPr>
            <p:cNvSpPr txBox="1"/>
            <p:nvPr/>
          </p:nvSpPr>
          <p:spPr>
            <a:xfrm>
              <a:off x="9929208" y="4749581"/>
              <a:ext cx="436743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info</a:t>
              </a:r>
              <a:endParaRPr lang="ko-Kore-KR" altLang="en-US" dirty="0"/>
            </a:p>
          </p:txBody>
        </p:sp>
        <p:sp>
          <p:nvSpPr>
            <p:cNvPr id="120" name="타원 119">
              <a:extLst>
                <a:ext uri="{FF2B5EF4-FFF2-40B4-BE49-F238E27FC236}">
                  <a16:creationId xmlns:a16="http://schemas.microsoft.com/office/drawing/2014/main" id="{CDC526A9-2046-4659-9348-1D19E3BA7285}"/>
                </a:ext>
              </a:extLst>
            </p:cNvPr>
            <p:cNvSpPr/>
            <p:nvPr/>
          </p:nvSpPr>
          <p:spPr>
            <a:xfrm>
              <a:off x="10917641" y="4164317"/>
              <a:ext cx="475020" cy="4750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121" name="직선 화살표 연결선 120">
              <a:extLst>
                <a:ext uri="{FF2B5EF4-FFF2-40B4-BE49-F238E27FC236}">
                  <a16:creationId xmlns:a16="http://schemas.microsoft.com/office/drawing/2014/main" id="{3A22D56F-3CBC-4D7B-AEC5-96D7C382FF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40169" y="4639337"/>
              <a:ext cx="314982" cy="4074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AC6C6E7-548F-4312-9FC0-1505AD32E533}"/>
                </a:ext>
              </a:extLst>
            </p:cNvPr>
            <p:cNvSpPr txBox="1"/>
            <p:nvPr/>
          </p:nvSpPr>
          <p:spPr>
            <a:xfrm>
              <a:off x="10470116" y="4749581"/>
              <a:ext cx="468782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name</a:t>
              </a:r>
              <a:endParaRPr lang="ko-Kore-KR" altLang="en-US" dirty="0"/>
            </a:p>
          </p:txBody>
        </p:sp>
        <p:cxnSp>
          <p:nvCxnSpPr>
            <p:cNvPr id="123" name="직선 화살표 연결선 122">
              <a:extLst>
                <a:ext uri="{FF2B5EF4-FFF2-40B4-BE49-F238E27FC236}">
                  <a16:creationId xmlns:a16="http://schemas.microsoft.com/office/drawing/2014/main" id="{398E50CB-C595-4957-A0B7-174EA78468FC}"/>
                </a:ext>
              </a:extLst>
            </p:cNvPr>
            <p:cNvCxnSpPr>
              <a:cxnSpLocks/>
            </p:cNvCxnSpPr>
            <p:nvPr/>
          </p:nvCxnSpPr>
          <p:spPr>
            <a:xfrm>
              <a:off x="11155151" y="4639337"/>
              <a:ext cx="298920" cy="4074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087C5E9-2E70-4E23-A7E1-6F02FC40317C}"/>
                </a:ext>
              </a:extLst>
            </p:cNvPr>
            <p:cNvSpPr txBox="1"/>
            <p:nvPr/>
          </p:nvSpPr>
          <p:spPr>
            <a:xfrm>
              <a:off x="11356989" y="4749581"/>
              <a:ext cx="436743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info</a:t>
              </a:r>
              <a:endParaRPr lang="ko-Kore-KR" altLang="en-US" dirty="0"/>
            </a:p>
          </p:txBody>
        </p:sp>
        <p:cxnSp>
          <p:nvCxnSpPr>
            <p:cNvPr id="125" name="직선 화살표 연결선 124">
              <a:extLst>
                <a:ext uri="{FF2B5EF4-FFF2-40B4-BE49-F238E27FC236}">
                  <a16:creationId xmlns:a16="http://schemas.microsoft.com/office/drawing/2014/main" id="{4AEA22B6-6D08-47C6-B49A-477DFB4137B7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 flipH="1">
              <a:off x="9772333" y="5344005"/>
              <a:ext cx="307397" cy="2294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순서도: 수행의 시작/종료 210">
              <a:extLst>
                <a:ext uri="{FF2B5EF4-FFF2-40B4-BE49-F238E27FC236}">
                  <a16:creationId xmlns:a16="http://schemas.microsoft.com/office/drawing/2014/main" id="{3C18D910-A985-4C29-81D3-9117073B343A}"/>
                </a:ext>
              </a:extLst>
            </p:cNvPr>
            <p:cNvSpPr/>
            <p:nvPr/>
          </p:nvSpPr>
          <p:spPr>
            <a:xfrm>
              <a:off x="9181053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NUM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7" name="순서도: 수행의 시작/종료 210">
              <a:extLst>
                <a:ext uri="{FF2B5EF4-FFF2-40B4-BE49-F238E27FC236}">
                  <a16:creationId xmlns:a16="http://schemas.microsoft.com/office/drawing/2014/main" id="{E96299B1-6038-413F-BEF5-8B1EBE81AD78}"/>
                </a:ext>
              </a:extLst>
            </p:cNvPr>
            <p:cNvSpPr/>
            <p:nvPr/>
          </p:nvSpPr>
          <p:spPr>
            <a:xfrm>
              <a:off x="9793701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STR</a:t>
              </a:r>
              <a:endParaRPr lang="ko-KR" altLang="en-US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28" name="순서도: 수행의 시작/종료 210">
              <a:extLst>
                <a:ext uri="{FF2B5EF4-FFF2-40B4-BE49-F238E27FC236}">
                  <a16:creationId xmlns:a16="http://schemas.microsoft.com/office/drawing/2014/main" id="{A24717D3-99A8-49C0-9E26-65CB3679736B}"/>
                </a:ext>
              </a:extLst>
            </p:cNvPr>
            <p:cNvSpPr/>
            <p:nvPr/>
          </p:nvSpPr>
          <p:spPr>
            <a:xfrm>
              <a:off x="8563273" y="5046793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9" name="순서도: 수행의 시작/종료 210">
              <a:extLst>
                <a:ext uri="{FF2B5EF4-FFF2-40B4-BE49-F238E27FC236}">
                  <a16:creationId xmlns:a16="http://schemas.microsoft.com/office/drawing/2014/main" id="{8159EA24-8969-4C67-A561-A3603158CAEE}"/>
                </a:ext>
              </a:extLst>
            </p:cNvPr>
            <p:cNvSpPr/>
            <p:nvPr/>
          </p:nvSpPr>
          <p:spPr>
            <a:xfrm>
              <a:off x="9175866" y="5046793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0" name="순서도: 수행의 시작/종료 210">
              <a:extLst>
                <a:ext uri="{FF2B5EF4-FFF2-40B4-BE49-F238E27FC236}">
                  <a16:creationId xmlns:a16="http://schemas.microsoft.com/office/drawing/2014/main" id="{A3667275-1B6D-413E-9505-5C9B93C0BDCE}"/>
                </a:ext>
              </a:extLst>
            </p:cNvPr>
            <p:cNvSpPr/>
            <p:nvPr/>
          </p:nvSpPr>
          <p:spPr>
            <a:xfrm>
              <a:off x="9808405" y="5046793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OBJ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1" name="순서도: 수행의 시작/종료 210">
              <a:extLst>
                <a:ext uri="{FF2B5EF4-FFF2-40B4-BE49-F238E27FC236}">
                  <a16:creationId xmlns:a16="http://schemas.microsoft.com/office/drawing/2014/main" id="{CBD33826-BFCC-4FF0-9F17-30A7E3C80367}"/>
                </a:ext>
              </a:extLst>
            </p:cNvPr>
            <p:cNvSpPr/>
            <p:nvPr/>
          </p:nvSpPr>
          <p:spPr>
            <a:xfrm>
              <a:off x="10568844" y="5046793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2" name="순서도: 수행의 시작/종료 210">
              <a:extLst>
                <a:ext uri="{FF2B5EF4-FFF2-40B4-BE49-F238E27FC236}">
                  <a16:creationId xmlns:a16="http://schemas.microsoft.com/office/drawing/2014/main" id="{D8918954-441D-420A-A6E4-3DAE3C7331D1}"/>
                </a:ext>
              </a:extLst>
            </p:cNvPr>
            <p:cNvSpPr/>
            <p:nvPr/>
          </p:nvSpPr>
          <p:spPr>
            <a:xfrm>
              <a:off x="11182746" y="5046793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OBJ</a:t>
              </a:r>
              <a:endParaRPr lang="ko-KR" altLang="en-US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33" name="순서도: 수행의 시작/종료 210">
              <a:extLst>
                <a:ext uri="{FF2B5EF4-FFF2-40B4-BE49-F238E27FC236}">
                  <a16:creationId xmlns:a16="http://schemas.microsoft.com/office/drawing/2014/main" id="{A3C718C9-D1BB-4F23-A73F-E0F58842240D}"/>
                </a:ext>
              </a:extLst>
            </p:cNvPr>
            <p:cNvSpPr/>
            <p:nvPr/>
          </p:nvSpPr>
          <p:spPr>
            <a:xfrm>
              <a:off x="9466840" y="5573444"/>
              <a:ext cx="610986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5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ANYOF</a:t>
              </a:r>
              <a:endParaRPr lang="ko-KR" altLang="en-US" sz="15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cxnSp>
          <p:nvCxnSpPr>
            <p:cNvPr id="134" name="직선 화살표 연결선 133">
              <a:extLst>
                <a:ext uri="{FF2B5EF4-FFF2-40B4-BE49-F238E27FC236}">
                  <a16:creationId xmlns:a16="http://schemas.microsoft.com/office/drawing/2014/main" id="{F367F289-0289-49FD-B5E9-CB59C63A9DD8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 flipH="1">
              <a:off x="11171972" y="5344005"/>
              <a:ext cx="282099" cy="2294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화살표 연결선 134">
              <a:extLst>
                <a:ext uri="{FF2B5EF4-FFF2-40B4-BE49-F238E27FC236}">
                  <a16:creationId xmlns:a16="http://schemas.microsoft.com/office/drawing/2014/main" id="{5D748389-25BC-44A6-8861-115ABAEEAB7D}"/>
                </a:ext>
              </a:extLst>
            </p:cNvPr>
            <p:cNvCxnSpPr>
              <a:cxnSpLocks/>
              <a:stCxn id="133" idx="2"/>
              <a:endCxn id="126" idx="0"/>
            </p:cNvCxnSpPr>
            <p:nvPr/>
          </p:nvCxnSpPr>
          <p:spPr>
            <a:xfrm flipH="1">
              <a:off x="9452378" y="5870656"/>
              <a:ext cx="319955" cy="1884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화살표 연결선 135">
              <a:extLst>
                <a:ext uri="{FF2B5EF4-FFF2-40B4-BE49-F238E27FC236}">
                  <a16:creationId xmlns:a16="http://schemas.microsoft.com/office/drawing/2014/main" id="{51270810-40EB-441C-BFAE-A73ABB473A8C}"/>
                </a:ext>
              </a:extLst>
            </p:cNvPr>
            <p:cNvCxnSpPr>
              <a:cxnSpLocks/>
              <a:stCxn id="133" idx="2"/>
              <a:endCxn id="127" idx="0"/>
            </p:cNvCxnSpPr>
            <p:nvPr/>
          </p:nvCxnSpPr>
          <p:spPr>
            <a:xfrm>
              <a:off x="9772333" y="5870656"/>
              <a:ext cx="292693" cy="1884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순서도: 수행의 시작/종료 210">
              <a:extLst>
                <a:ext uri="{FF2B5EF4-FFF2-40B4-BE49-F238E27FC236}">
                  <a16:creationId xmlns:a16="http://schemas.microsoft.com/office/drawing/2014/main" id="{726DB373-E931-48CA-85EE-A2D1B297B196}"/>
                </a:ext>
              </a:extLst>
            </p:cNvPr>
            <p:cNvSpPr/>
            <p:nvPr/>
          </p:nvSpPr>
          <p:spPr>
            <a:xfrm>
              <a:off x="10580692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NUM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8" name="순서도: 수행의 시작/종료 210">
              <a:extLst>
                <a:ext uri="{FF2B5EF4-FFF2-40B4-BE49-F238E27FC236}">
                  <a16:creationId xmlns:a16="http://schemas.microsoft.com/office/drawing/2014/main" id="{EF622A46-01EE-451F-8AA1-48E329F14CC4}"/>
                </a:ext>
              </a:extLst>
            </p:cNvPr>
            <p:cNvSpPr/>
            <p:nvPr/>
          </p:nvSpPr>
          <p:spPr>
            <a:xfrm>
              <a:off x="11193340" y="6059138"/>
              <a:ext cx="542650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STR</a:t>
              </a:r>
              <a:endParaRPr lang="ko-KR" altLang="en-US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39" name="순서도: 수행의 시작/종료 210">
              <a:extLst>
                <a:ext uri="{FF2B5EF4-FFF2-40B4-BE49-F238E27FC236}">
                  <a16:creationId xmlns:a16="http://schemas.microsoft.com/office/drawing/2014/main" id="{32463EEB-E252-4473-90D3-896DDDF2C60D}"/>
                </a:ext>
              </a:extLst>
            </p:cNvPr>
            <p:cNvSpPr/>
            <p:nvPr/>
          </p:nvSpPr>
          <p:spPr>
            <a:xfrm>
              <a:off x="10866479" y="5573444"/>
              <a:ext cx="610986" cy="297212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5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ANYOF</a:t>
              </a:r>
              <a:endParaRPr lang="ko-KR" altLang="en-US" sz="15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cxnSp>
          <p:nvCxnSpPr>
            <p:cNvPr id="140" name="직선 화살표 연결선 139">
              <a:extLst>
                <a:ext uri="{FF2B5EF4-FFF2-40B4-BE49-F238E27FC236}">
                  <a16:creationId xmlns:a16="http://schemas.microsoft.com/office/drawing/2014/main" id="{7C9139D3-451F-432F-9FEF-E134AE124F5F}"/>
                </a:ext>
              </a:extLst>
            </p:cNvPr>
            <p:cNvCxnSpPr>
              <a:cxnSpLocks/>
              <a:stCxn id="139" idx="2"/>
              <a:endCxn id="137" idx="0"/>
            </p:cNvCxnSpPr>
            <p:nvPr/>
          </p:nvCxnSpPr>
          <p:spPr>
            <a:xfrm flipH="1">
              <a:off x="10852017" y="5870656"/>
              <a:ext cx="319955" cy="1884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직선 화살표 연결선 140">
              <a:extLst>
                <a:ext uri="{FF2B5EF4-FFF2-40B4-BE49-F238E27FC236}">
                  <a16:creationId xmlns:a16="http://schemas.microsoft.com/office/drawing/2014/main" id="{37D0E905-F595-417A-97B4-4CA8F0DF3F98}"/>
                </a:ext>
              </a:extLst>
            </p:cNvPr>
            <p:cNvCxnSpPr>
              <a:cxnSpLocks/>
              <a:stCxn id="139" idx="2"/>
              <a:endCxn id="138" idx="0"/>
            </p:cNvCxnSpPr>
            <p:nvPr/>
          </p:nvCxnSpPr>
          <p:spPr>
            <a:xfrm>
              <a:off x="11171972" y="5870656"/>
              <a:ext cx="292693" cy="1884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39E45CB-9454-4AAF-8D39-B7F165B8D489}"/>
                </a:ext>
              </a:extLst>
            </p:cNvPr>
            <p:cNvSpPr txBox="1"/>
            <p:nvPr/>
          </p:nvSpPr>
          <p:spPr>
            <a:xfrm>
              <a:off x="11356990" y="5371481"/>
              <a:ext cx="28210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*</a:t>
              </a:r>
              <a:endParaRPr lang="ko-Kore-KR" altLang="en-US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36002C4-99A7-45B3-82CE-1A644059C52C}"/>
                </a:ext>
              </a:extLst>
            </p:cNvPr>
            <p:cNvSpPr txBox="1"/>
            <p:nvPr/>
          </p:nvSpPr>
          <p:spPr>
            <a:xfrm>
              <a:off x="9951238" y="5371481"/>
              <a:ext cx="28210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*</a:t>
              </a:r>
              <a:endParaRPr lang="ko-Kore-KR" altLang="en-US" dirty="0"/>
            </a:p>
          </p:txBody>
        </p:sp>
      </p:grpSp>
      <p:sp>
        <p:nvSpPr>
          <p:cNvPr id="144" name="사각형: 둥근 모서리 143">
            <a:extLst>
              <a:ext uri="{FF2B5EF4-FFF2-40B4-BE49-F238E27FC236}">
                <a16:creationId xmlns:a16="http://schemas.microsoft.com/office/drawing/2014/main" id="{B053CFA8-D770-4184-9D25-6307501A3C21}"/>
              </a:ext>
            </a:extLst>
          </p:cNvPr>
          <p:cNvSpPr/>
          <p:nvPr/>
        </p:nvSpPr>
        <p:spPr>
          <a:xfrm>
            <a:off x="73617" y="4134172"/>
            <a:ext cx="3957617" cy="2360270"/>
          </a:xfrm>
          <a:prstGeom prst="roundRect">
            <a:avLst>
              <a:gd name="adj" fmla="val 887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사각형: 둥근 모서리 144">
            <a:extLst>
              <a:ext uri="{FF2B5EF4-FFF2-40B4-BE49-F238E27FC236}">
                <a16:creationId xmlns:a16="http://schemas.microsoft.com/office/drawing/2014/main" id="{21E51A07-D0F7-4B1F-81CA-F2E5E2ECC91C}"/>
              </a:ext>
            </a:extLst>
          </p:cNvPr>
          <p:cNvSpPr/>
          <p:nvPr/>
        </p:nvSpPr>
        <p:spPr>
          <a:xfrm>
            <a:off x="4209446" y="4134172"/>
            <a:ext cx="4147549" cy="2360270"/>
          </a:xfrm>
          <a:prstGeom prst="roundRect">
            <a:avLst>
              <a:gd name="adj" fmla="val 887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사각형: 둥근 모서리 145">
            <a:extLst>
              <a:ext uri="{FF2B5EF4-FFF2-40B4-BE49-F238E27FC236}">
                <a16:creationId xmlns:a16="http://schemas.microsoft.com/office/drawing/2014/main" id="{0D3821D8-BC6E-4985-82BC-82C704001D6C}"/>
              </a:ext>
            </a:extLst>
          </p:cNvPr>
          <p:cNvSpPr/>
          <p:nvPr/>
        </p:nvSpPr>
        <p:spPr>
          <a:xfrm>
            <a:off x="8459543" y="4134172"/>
            <a:ext cx="3473589" cy="2360269"/>
          </a:xfrm>
          <a:prstGeom prst="roundRect">
            <a:avLst>
              <a:gd name="adj" fmla="val 887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화살표: 굽음 146">
            <a:extLst>
              <a:ext uri="{FF2B5EF4-FFF2-40B4-BE49-F238E27FC236}">
                <a16:creationId xmlns:a16="http://schemas.microsoft.com/office/drawing/2014/main" id="{8B0876C5-4461-4E5A-A2CF-59269D3024D4}"/>
              </a:ext>
            </a:extLst>
          </p:cNvPr>
          <p:cNvSpPr/>
          <p:nvPr/>
        </p:nvSpPr>
        <p:spPr>
          <a:xfrm rot="5400000" flipV="1">
            <a:off x="1243802" y="2960242"/>
            <a:ext cx="981914" cy="962998"/>
          </a:xfrm>
          <a:prstGeom prst="bentArrow">
            <a:avLst>
              <a:gd name="adj1" fmla="val 11723"/>
              <a:gd name="adj2" fmla="val 18965"/>
              <a:gd name="adj3" fmla="val 15344"/>
              <a:gd name="adj4" fmla="val 437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9" name="화살표: 위쪽 148">
            <a:extLst>
              <a:ext uri="{FF2B5EF4-FFF2-40B4-BE49-F238E27FC236}">
                <a16:creationId xmlns:a16="http://schemas.microsoft.com/office/drawing/2014/main" id="{229EDDD8-B26F-427D-9C8F-DC162F22B8B7}"/>
              </a:ext>
            </a:extLst>
          </p:cNvPr>
          <p:cNvSpPr/>
          <p:nvPr/>
        </p:nvSpPr>
        <p:spPr>
          <a:xfrm rot="10800000">
            <a:off x="5922041" y="3878736"/>
            <a:ext cx="286001" cy="231625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사각형: 둥근 모서리 149">
            <a:extLst>
              <a:ext uri="{FF2B5EF4-FFF2-40B4-BE49-F238E27FC236}">
                <a16:creationId xmlns:a16="http://schemas.microsoft.com/office/drawing/2014/main" id="{2EA05E89-44E6-4005-A28B-A7F6CE81D1D2}"/>
              </a:ext>
            </a:extLst>
          </p:cNvPr>
          <p:cNvSpPr/>
          <p:nvPr/>
        </p:nvSpPr>
        <p:spPr>
          <a:xfrm>
            <a:off x="2339255" y="1674818"/>
            <a:ext cx="6439793" cy="2193235"/>
          </a:xfrm>
          <a:prstGeom prst="roundRect">
            <a:avLst>
              <a:gd name="adj" fmla="val 887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화살표: 굽음 150">
            <a:extLst>
              <a:ext uri="{FF2B5EF4-FFF2-40B4-BE49-F238E27FC236}">
                <a16:creationId xmlns:a16="http://schemas.microsoft.com/office/drawing/2014/main" id="{7B0904EF-26CE-41C5-8C8E-E31F48A19FC4}"/>
              </a:ext>
            </a:extLst>
          </p:cNvPr>
          <p:cNvSpPr/>
          <p:nvPr/>
        </p:nvSpPr>
        <p:spPr>
          <a:xfrm rot="5400000">
            <a:off x="8875892" y="2960242"/>
            <a:ext cx="981914" cy="962998"/>
          </a:xfrm>
          <a:prstGeom prst="bentArrow">
            <a:avLst>
              <a:gd name="adj1" fmla="val 11723"/>
              <a:gd name="adj2" fmla="val 18965"/>
              <a:gd name="adj3" fmla="val 15344"/>
              <a:gd name="adj4" fmla="val 437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52" name="직선 화살표 연결선 151">
            <a:extLst>
              <a:ext uri="{FF2B5EF4-FFF2-40B4-BE49-F238E27FC236}">
                <a16:creationId xmlns:a16="http://schemas.microsoft.com/office/drawing/2014/main" id="{131068CD-F2C5-43AE-ADFA-E097ED488FBC}"/>
              </a:ext>
            </a:extLst>
          </p:cNvPr>
          <p:cNvCxnSpPr>
            <a:cxnSpLocks/>
            <a:endCxn id="144" idx="0"/>
          </p:cNvCxnSpPr>
          <p:nvPr/>
        </p:nvCxnSpPr>
        <p:spPr>
          <a:xfrm flipH="1">
            <a:off x="2052426" y="3871565"/>
            <a:ext cx="4230793" cy="262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직선 화살표 연결선 152">
            <a:extLst>
              <a:ext uri="{FF2B5EF4-FFF2-40B4-BE49-F238E27FC236}">
                <a16:creationId xmlns:a16="http://schemas.microsoft.com/office/drawing/2014/main" id="{A458791B-3176-4FA6-BB01-3146B9BD0B53}"/>
              </a:ext>
            </a:extLst>
          </p:cNvPr>
          <p:cNvCxnSpPr>
            <a:cxnSpLocks/>
            <a:endCxn id="145" idx="0"/>
          </p:cNvCxnSpPr>
          <p:nvPr/>
        </p:nvCxnSpPr>
        <p:spPr>
          <a:xfrm>
            <a:off x="6283220" y="3878736"/>
            <a:ext cx="1" cy="2554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화살표 연결선 156">
            <a:extLst>
              <a:ext uri="{FF2B5EF4-FFF2-40B4-BE49-F238E27FC236}">
                <a16:creationId xmlns:a16="http://schemas.microsoft.com/office/drawing/2014/main" id="{233AF409-1C0B-4C3E-A246-5B17F8F9E80A}"/>
              </a:ext>
            </a:extLst>
          </p:cNvPr>
          <p:cNvCxnSpPr>
            <a:cxnSpLocks/>
            <a:endCxn id="146" idx="0"/>
          </p:cNvCxnSpPr>
          <p:nvPr/>
        </p:nvCxnSpPr>
        <p:spPr>
          <a:xfrm>
            <a:off x="6283220" y="3867604"/>
            <a:ext cx="3913118" cy="2665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C849C98D-1BCB-4A48-8CDE-7386A914D344}"/>
              </a:ext>
            </a:extLst>
          </p:cNvPr>
          <p:cNvSpPr txBox="1"/>
          <p:nvPr/>
        </p:nvSpPr>
        <p:spPr>
          <a:xfrm>
            <a:off x="702693" y="2010646"/>
            <a:ext cx="14927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  <a:p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bag of partially</a:t>
            </a:r>
          </a:p>
          <a:p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derived schemas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5F3C7AF-3574-4ADC-BB2E-7CF90DF94FE9}"/>
              </a:ext>
            </a:extLst>
          </p:cNvPr>
          <p:cNvSpPr txBox="1"/>
          <p:nvPr/>
        </p:nvSpPr>
        <p:spPr>
          <a:xfrm>
            <a:off x="9118907" y="3316829"/>
            <a:ext cx="19479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</a:t>
            </a:r>
          </a:p>
          <a:p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deriving schema nodes</a:t>
            </a:r>
          </a:p>
          <a:p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an upper level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 animBg="1"/>
      <p:bldP spid="150" grpId="0" animBg="1"/>
      <p:bldP spid="151" grpId="0" animBg="1"/>
      <p:bldP spid="161" grpId="0"/>
      <p:bldP spid="1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Key Idea 2: Candidate Schema Exploration</a:t>
            </a:r>
            <a:endParaRPr lang="ko-KR" altLang="en-US" sz="4000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043874"/>
            <a:ext cx="11515430" cy="662884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400" b="1" dirty="0" err="1">
                <a:solidFill>
                  <a:srgbClr val="003299"/>
                </a:solidFill>
              </a:rPr>
              <a:t>ReCG</a:t>
            </a:r>
            <a:r>
              <a:rPr kumimoji="1" lang="en-US" altLang="en-US" sz="2400" b="1" dirty="0">
                <a:solidFill>
                  <a:srgbClr val="003299"/>
                </a:solidFill>
              </a:rPr>
              <a:t> explores multiple schema derivation candidates rather than settling on just one.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4637E5F-C604-4DC2-8CE4-6BD1B253BFD8}"/>
              </a:ext>
            </a:extLst>
          </p:cNvPr>
          <p:cNvGrpSpPr/>
          <p:nvPr/>
        </p:nvGrpSpPr>
        <p:grpSpPr>
          <a:xfrm>
            <a:off x="73617" y="1674818"/>
            <a:ext cx="11859515" cy="4819624"/>
            <a:chOff x="73617" y="1674818"/>
            <a:chExt cx="11859515" cy="4819624"/>
          </a:xfrm>
        </p:grpSpPr>
        <p:sp>
          <p:nvSpPr>
            <p:cNvPr id="150" name="삼각형 14">
              <a:extLst>
                <a:ext uri="{FF2B5EF4-FFF2-40B4-BE49-F238E27FC236}">
                  <a16:creationId xmlns:a16="http://schemas.microsoft.com/office/drawing/2014/main" id="{46552931-E928-4D79-8AE2-4A58CFEEEAE6}"/>
                </a:ext>
              </a:extLst>
            </p:cNvPr>
            <p:cNvSpPr/>
            <p:nvPr/>
          </p:nvSpPr>
          <p:spPr>
            <a:xfrm>
              <a:off x="2439470" y="2649559"/>
              <a:ext cx="736600" cy="41275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ore-KR" alt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CBB7219E-13B7-4F9D-8678-A4D32D915F17}"/>
                </a:ext>
              </a:extLst>
            </p:cNvPr>
            <p:cNvSpPr txBox="1"/>
            <p:nvPr/>
          </p:nvSpPr>
          <p:spPr>
            <a:xfrm>
              <a:off x="2460106" y="2843675"/>
              <a:ext cx="69532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“</a:t>
              </a:r>
              <a:r>
                <a:rPr kumimoji="1" lang="en-US" alt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jhyun</a:t>
              </a:r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”</a:t>
              </a:r>
              <a:endParaRPr lang="ko-Kore-KR" altLang="en-US" dirty="0"/>
            </a:p>
          </p:txBody>
        </p:sp>
        <p:sp>
          <p:nvSpPr>
            <p:cNvPr id="152" name="타원 151">
              <a:extLst>
                <a:ext uri="{FF2B5EF4-FFF2-40B4-BE49-F238E27FC236}">
                  <a16:creationId xmlns:a16="http://schemas.microsoft.com/office/drawing/2014/main" id="{8146AADB-270D-419F-AB10-4DC33716C40B}"/>
                </a:ext>
              </a:extLst>
            </p:cNvPr>
            <p:cNvSpPr/>
            <p:nvPr/>
          </p:nvSpPr>
          <p:spPr>
            <a:xfrm>
              <a:off x="3483913" y="1735174"/>
              <a:ext cx="534988" cy="5349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153" name="직선 화살표 연결선 152">
              <a:extLst>
                <a:ext uri="{FF2B5EF4-FFF2-40B4-BE49-F238E27FC236}">
                  <a16:creationId xmlns:a16="http://schemas.microsoft.com/office/drawing/2014/main" id="{71A2E608-B7D5-4B81-AB84-756271464BB3}"/>
                </a:ext>
              </a:extLst>
            </p:cNvPr>
            <p:cNvCxnSpPr>
              <a:cxnSpLocks/>
              <a:stCxn id="152" idx="4"/>
              <a:endCxn id="150" idx="0"/>
            </p:cNvCxnSpPr>
            <p:nvPr/>
          </p:nvCxnSpPr>
          <p:spPr>
            <a:xfrm flipH="1">
              <a:off x="2807770" y="2270162"/>
              <a:ext cx="943637" cy="3793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6734EE2-CCE9-4F04-8C0A-B3B450756552}"/>
                </a:ext>
              </a:extLst>
            </p:cNvPr>
            <p:cNvSpPr txBox="1"/>
            <p:nvPr/>
          </p:nvSpPr>
          <p:spPr>
            <a:xfrm>
              <a:off x="2589650" y="2327668"/>
              <a:ext cx="436558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id</a:t>
              </a:r>
              <a:endParaRPr lang="ko-Kore-KR" altLang="en-US" dirty="0"/>
            </a:p>
          </p:txBody>
        </p:sp>
        <p:sp>
          <p:nvSpPr>
            <p:cNvPr id="155" name="삼각형 26">
              <a:extLst>
                <a:ext uri="{FF2B5EF4-FFF2-40B4-BE49-F238E27FC236}">
                  <a16:creationId xmlns:a16="http://schemas.microsoft.com/office/drawing/2014/main" id="{6DADA0F1-F511-43F3-9E99-586996248BBD}"/>
                </a:ext>
              </a:extLst>
            </p:cNvPr>
            <p:cNvSpPr/>
            <p:nvPr/>
          </p:nvSpPr>
          <p:spPr>
            <a:xfrm>
              <a:off x="3383107" y="2649559"/>
              <a:ext cx="736600" cy="41275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ore-KR" alt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E45C6ED-A437-441E-80B8-ED8BAFADA02F}"/>
                </a:ext>
              </a:extLst>
            </p:cNvPr>
            <p:cNvSpPr txBox="1"/>
            <p:nvPr/>
          </p:nvSpPr>
          <p:spPr>
            <a:xfrm>
              <a:off x="3403743" y="2837859"/>
              <a:ext cx="69532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“</a:t>
              </a:r>
              <a:r>
                <a:rPr kumimoji="1" lang="en-US" altLang="ko-Kore-KR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qwer</a:t>
              </a:r>
              <a:r>
                <a:rPr kumimoji="1" lang="en-US" altLang="ko-Kore-KR" dirty="0">
                  <a:latin typeface="Consolas" panose="020B0609020204030204" pitchFamily="49" charset="0"/>
                  <a:cs typeface="Consolas" panose="020B0609020204030204" pitchFamily="49" charset="0"/>
                </a:rPr>
                <a:t>”</a:t>
              </a:r>
              <a:endParaRPr lang="ko-Kore-KR" altLang="en-US" dirty="0"/>
            </a:p>
          </p:txBody>
        </p:sp>
        <p:cxnSp>
          <p:nvCxnSpPr>
            <p:cNvPr id="157" name="직선 화살표 연결선 156">
              <a:extLst>
                <a:ext uri="{FF2B5EF4-FFF2-40B4-BE49-F238E27FC236}">
                  <a16:creationId xmlns:a16="http://schemas.microsoft.com/office/drawing/2014/main" id="{3C7BD6F6-0F0F-44D4-A9B9-15DAFD8147AA}"/>
                </a:ext>
              </a:extLst>
            </p:cNvPr>
            <p:cNvCxnSpPr>
              <a:cxnSpLocks/>
              <a:stCxn id="152" idx="4"/>
              <a:endCxn id="155" idx="0"/>
            </p:cNvCxnSpPr>
            <p:nvPr/>
          </p:nvCxnSpPr>
          <p:spPr>
            <a:xfrm>
              <a:off x="3751407" y="2270162"/>
              <a:ext cx="0" cy="3793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356FADE0-A9CC-417E-A85F-CE3010E01562}"/>
                </a:ext>
              </a:extLst>
            </p:cNvPr>
            <p:cNvSpPr txBox="1"/>
            <p:nvPr/>
          </p:nvSpPr>
          <p:spPr>
            <a:xfrm>
              <a:off x="3293109" y="2365640"/>
              <a:ext cx="4750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pswd</a:t>
              </a:r>
              <a:endParaRPr lang="ko-Kore-KR" altLang="en-US" dirty="0"/>
            </a:p>
          </p:txBody>
        </p:sp>
        <p:cxnSp>
          <p:nvCxnSpPr>
            <p:cNvPr id="159" name="직선 화살표 연결선 158">
              <a:extLst>
                <a:ext uri="{FF2B5EF4-FFF2-40B4-BE49-F238E27FC236}">
                  <a16:creationId xmlns:a16="http://schemas.microsoft.com/office/drawing/2014/main" id="{1E6565E8-186A-418E-858E-8C21DC41A15C}"/>
                </a:ext>
              </a:extLst>
            </p:cNvPr>
            <p:cNvCxnSpPr>
              <a:cxnSpLocks/>
              <a:stCxn id="152" idx="4"/>
              <a:endCxn id="168" idx="0"/>
            </p:cNvCxnSpPr>
            <p:nvPr/>
          </p:nvCxnSpPr>
          <p:spPr>
            <a:xfrm>
              <a:off x="3751407" y="2270162"/>
              <a:ext cx="842831" cy="3273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0354BD4F-D84B-46D5-A2A6-09B30F16D407}"/>
                </a:ext>
              </a:extLst>
            </p:cNvPr>
            <p:cNvSpPr txBox="1"/>
            <p:nvPr/>
          </p:nvSpPr>
          <p:spPr>
            <a:xfrm>
              <a:off x="4344618" y="2321394"/>
              <a:ext cx="436743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info</a:t>
              </a:r>
              <a:endParaRPr lang="ko-Kore-KR" altLang="en-US" dirty="0"/>
            </a:p>
          </p:txBody>
        </p:sp>
        <p:sp>
          <p:nvSpPr>
            <p:cNvPr id="161" name="삼각형 14">
              <a:extLst>
                <a:ext uri="{FF2B5EF4-FFF2-40B4-BE49-F238E27FC236}">
                  <a16:creationId xmlns:a16="http://schemas.microsoft.com/office/drawing/2014/main" id="{209E577B-AB4D-4186-839F-DE7457B2E1D9}"/>
                </a:ext>
              </a:extLst>
            </p:cNvPr>
            <p:cNvSpPr/>
            <p:nvPr/>
          </p:nvSpPr>
          <p:spPr>
            <a:xfrm>
              <a:off x="5719863" y="2649559"/>
              <a:ext cx="736600" cy="41275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ore-KR" alt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92F4308-D54A-4E99-86AE-719C4BAC6928}"/>
                </a:ext>
              </a:extLst>
            </p:cNvPr>
            <p:cNvSpPr txBox="1"/>
            <p:nvPr/>
          </p:nvSpPr>
          <p:spPr>
            <a:xfrm>
              <a:off x="5740499" y="2843675"/>
              <a:ext cx="695327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“</a:t>
              </a:r>
              <a:r>
                <a:rPr kumimoji="1" lang="en-US" alt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wshan</a:t>
              </a:r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”</a:t>
              </a:r>
              <a:endParaRPr lang="ko-Kore-KR" altLang="en-US" dirty="0"/>
            </a:p>
          </p:txBody>
        </p:sp>
        <p:sp>
          <p:nvSpPr>
            <p:cNvPr id="163" name="타원 162">
              <a:extLst>
                <a:ext uri="{FF2B5EF4-FFF2-40B4-BE49-F238E27FC236}">
                  <a16:creationId xmlns:a16="http://schemas.microsoft.com/office/drawing/2014/main" id="{EB1145E0-1D9B-40F4-9845-90DC2DD025FD}"/>
                </a:ext>
              </a:extLst>
            </p:cNvPr>
            <p:cNvSpPr/>
            <p:nvPr/>
          </p:nvSpPr>
          <p:spPr>
            <a:xfrm>
              <a:off x="6577994" y="1735174"/>
              <a:ext cx="534988" cy="5349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164" name="직선 화살표 연결선 163">
              <a:extLst>
                <a:ext uri="{FF2B5EF4-FFF2-40B4-BE49-F238E27FC236}">
                  <a16:creationId xmlns:a16="http://schemas.microsoft.com/office/drawing/2014/main" id="{72B5A34B-012F-4A24-8FB5-2971401C4AD3}"/>
                </a:ext>
              </a:extLst>
            </p:cNvPr>
            <p:cNvCxnSpPr>
              <a:cxnSpLocks/>
              <a:stCxn id="163" idx="4"/>
              <a:endCxn id="161" idx="0"/>
            </p:cNvCxnSpPr>
            <p:nvPr/>
          </p:nvCxnSpPr>
          <p:spPr>
            <a:xfrm flipH="1">
              <a:off x="6088163" y="2270162"/>
              <a:ext cx="757325" cy="3793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418A93A-DDE4-4BCF-B685-1C7B2097D17C}"/>
                </a:ext>
              </a:extLst>
            </p:cNvPr>
            <p:cNvSpPr txBox="1"/>
            <p:nvPr/>
          </p:nvSpPr>
          <p:spPr>
            <a:xfrm>
              <a:off x="5901040" y="2327668"/>
              <a:ext cx="468782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name</a:t>
              </a:r>
              <a:endParaRPr lang="ko-Kore-KR" altLang="en-US" dirty="0"/>
            </a:p>
          </p:txBody>
        </p:sp>
        <p:cxnSp>
          <p:nvCxnSpPr>
            <p:cNvPr id="166" name="직선 화살표 연결선 165">
              <a:extLst>
                <a:ext uri="{FF2B5EF4-FFF2-40B4-BE49-F238E27FC236}">
                  <a16:creationId xmlns:a16="http://schemas.microsoft.com/office/drawing/2014/main" id="{23A931DE-D73F-4C41-B0F3-E53C931B0E95}"/>
                </a:ext>
              </a:extLst>
            </p:cNvPr>
            <p:cNvCxnSpPr>
              <a:cxnSpLocks/>
              <a:stCxn id="163" idx="4"/>
              <a:endCxn id="173" idx="0"/>
            </p:cNvCxnSpPr>
            <p:nvPr/>
          </p:nvCxnSpPr>
          <p:spPr>
            <a:xfrm>
              <a:off x="6845488" y="2270162"/>
              <a:ext cx="643299" cy="3273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AFA444A1-3411-433E-AC06-DA7AFFE53F5C}"/>
                </a:ext>
              </a:extLst>
            </p:cNvPr>
            <p:cNvSpPr txBox="1"/>
            <p:nvPr/>
          </p:nvSpPr>
          <p:spPr>
            <a:xfrm>
              <a:off x="7302706" y="2327668"/>
              <a:ext cx="436743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info</a:t>
              </a:r>
              <a:endParaRPr lang="ko-Kore-KR" altLang="en-US" dirty="0"/>
            </a:p>
          </p:txBody>
        </p:sp>
        <p:sp>
          <p:nvSpPr>
            <p:cNvPr id="168" name="타원 167">
              <a:extLst>
                <a:ext uri="{FF2B5EF4-FFF2-40B4-BE49-F238E27FC236}">
                  <a16:creationId xmlns:a16="http://schemas.microsoft.com/office/drawing/2014/main" id="{EFED6FC0-48A0-449D-A38E-8BD73178BFBC}"/>
                </a:ext>
              </a:extLst>
            </p:cNvPr>
            <p:cNvSpPr/>
            <p:nvPr/>
          </p:nvSpPr>
          <p:spPr>
            <a:xfrm>
              <a:off x="4326744" y="2597509"/>
              <a:ext cx="534988" cy="5349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169" name="직선 화살표 연결선 168">
              <a:extLst>
                <a:ext uri="{FF2B5EF4-FFF2-40B4-BE49-F238E27FC236}">
                  <a16:creationId xmlns:a16="http://schemas.microsoft.com/office/drawing/2014/main" id="{3F398826-2322-40FE-B453-A1EA01926E03}"/>
                </a:ext>
              </a:extLst>
            </p:cNvPr>
            <p:cNvCxnSpPr>
              <a:cxnSpLocks/>
              <a:stCxn id="168" idx="4"/>
              <a:endCxn id="180" idx="0"/>
            </p:cNvCxnSpPr>
            <p:nvPr/>
          </p:nvCxnSpPr>
          <p:spPr>
            <a:xfrm flipH="1">
              <a:off x="4172821" y="3132497"/>
              <a:ext cx="421417" cy="3028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화살표 연결선 169">
              <a:extLst>
                <a:ext uri="{FF2B5EF4-FFF2-40B4-BE49-F238E27FC236}">
                  <a16:creationId xmlns:a16="http://schemas.microsoft.com/office/drawing/2014/main" id="{7E8EF7C2-8CF7-4BA0-8842-C46C69CC04CD}"/>
                </a:ext>
              </a:extLst>
            </p:cNvPr>
            <p:cNvCxnSpPr>
              <a:cxnSpLocks/>
              <a:stCxn id="168" idx="4"/>
              <a:endCxn id="181" idx="0"/>
            </p:cNvCxnSpPr>
            <p:nvPr/>
          </p:nvCxnSpPr>
          <p:spPr>
            <a:xfrm>
              <a:off x="4594238" y="3132497"/>
              <a:ext cx="409095" cy="3028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290477D-B312-40C2-B870-2BB05331E97B}"/>
                </a:ext>
              </a:extLst>
            </p:cNvPr>
            <p:cNvSpPr txBox="1"/>
            <p:nvPr/>
          </p:nvSpPr>
          <p:spPr>
            <a:xfrm>
              <a:off x="3801565" y="3136009"/>
              <a:ext cx="4750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age</a:t>
              </a:r>
              <a:endParaRPr lang="ko-Kore-KR" altLang="en-US" dirty="0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0ECD32F4-7F6D-46DF-94BE-F412C3CEDB6B}"/>
                </a:ext>
              </a:extLst>
            </p:cNvPr>
            <p:cNvSpPr txBox="1"/>
            <p:nvPr/>
          </p:nvSpPr>
          <p:spPr>
            <a:xfrm>
              <a:off x="4977821" y="3136009"/>
              <a:ext cx="63235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</a:rPr>
                <a:t>gender</a:t>
              </a:r>
              <a:endParaRPr lang="ko-Kore-KR" altLang="en-US" dirty="0"/>
            </a:p>
          </p:txBody>
        </p:sp>
        <p:sp>
          <p:nvSpPr>
            <p:cNvPr id="173" name="타원 172">
              <a:extLst>
                <a:ext uri="{FF2B5EF4-FFF2-40B4-BE49-F238E27FC236}">
                  <a16:creationId xmlns:a16="http://schemas.microsoft.com/office/drawing/2014/main" id="{96D3DC92-0D5A-45E5-978A-D2C8C106A29B}"/>
                </a:ext>
              </a:extLst>
            </p:cNvPr>
            <p:cNvSpPr/>
            <p:nvPr/>
          </p:nvSpPr>
          <p:spPr>
            <a:xfrm>
              <a:off x="7221293" y="2597509"/>
              <a:ext cx="534988" cy="5349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cxnSp>
          <p:nvCxnSpPr>
            <p:cNvPr id="174" name="직선 화살표 연결선 173">
              <a:extLst>
                <a:ext uri="{FF2B5EF4-FFF2-40B4-BE49-F238E27FC236}">
                  <a16:creationId xmlns:a16="http://schemas.microsoft.com/office/drawing/2014/main" id="{BE5A49A1-881F-4B59-9E60-924CDC0D44B3}"/>
                </a:ext>
              </a:extLst>
            </p:cNvPr>
            <p:cNvCxnSpPr>
              <a:cxnSpLocks/>
              <a:stCxn id="173" idx="4"/>
              <a:endCxn id="182" idx="0"/>
            </p:cNvCxnSpPr>
            <p:nvPr/>
          </p:nvCxnSpPr>
          <p:spPr>
            <a:xfrm flipH="1">
              <a:off x="6666899" y="3132497"/>
              <a:ext cx="821888" cy="3028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직선 화살표 연결선 174">
              <a:extLst>
                <a:ext uri="{FF2B5EF4-FFF2-40B4-BE49-F238E27FC236}">
                  <a16:creationId xmlns:a16="http://schemas.microsoft.com/office/drawing/2014/main" id="{FAB194F3-4122-4E41-A199-E5ED2BB165F3}"/>
                </a:ext>
              </a:extLst>
            </p:cNvPr>
            <p:cNvCxnSpPr>
              <a:cxnSpLocks/>
              <a:stCxn id="173" idx="4"/>
              <a:endCxn id="183" idx="0"/>
            </p:cNvCxnSpPr>
            <p:nvPr/>
          </p:nvCxnSpPr>
          <p:spPr>
            <a:xfrm>
              <a:off x="7488787" y="3132497"/>
              <a:ext cx="3923" cy="3028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F52EB80D-A3AE-46F4-A67C-D28C17D9D2DC}"/>
                </a:ext>
              </a:extLst>
            </p:cNvPr>
            <p:cNvSpPr txBox="1"/>
            <p:nvPr/>
          </p:nvSpPr>
          <p:spPr>
            <a:xfrm>
              <a:off x="6394162" y="3136009"/>
              <a:ext cx="4750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age</a:t>
              </a:r>
              <a:endParaRPr lang="ko-Kore-KR" alt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D220128A-ED78-4677-8DE8-674DFCC4F98B}"/>
                </a:ext>
              </a:extLst>
            </p:cNvPr>
            <p:cNvSpPr txBox="1"/>
            <p:nvPr/>
          </p:nvSpPr>
          <p:spPr>
            <a:xfrm>
              <a:off x="7154876" y="3136009"/>
              <a:ext cx="6678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gender</a:t>
              </a:r>
              <a:endParaRPr lang="ko-Kore-KR" altLang="en-US" dirty="0"/>
            </a:p>
          </p:txBody>
        </p:sp>
        <p:cxnSp>
          <p:nvCxnSpPr>
            <p:cNvPr id="178" name="직선 화살표 연결선 177">
              <a:extLst>
                <a:ext uri="{FF2B5EF4-FFF2-40B4-BE49-F238E27FC236}">
                  <a16:creationId xmlns:a16="http://schemas.microsoft.com/office/drawing/2014/main" id="{41FF42F0-2297-4C45-A519-7E19D127939B}"/>
                </a:ext>
              </a:extLst>
            </p:cNvPr>
            <p:cNvCxnSpPr>
              <a:cxnSpLocks/>
              <a:stCxn id="173" idx="4"/>
              <a:endCxn id="184" idx="0"/>
            </p:cNvCxnSpPr>
            <p:nvPr/>
          </p:nvCxnSpPr>
          <p:spPr>
            <a:xfrm>
              <a:off x="7488787" y="3132497"/>
              <a:ext cx="808232" cy="3028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901575B0-63CD-4BBD-AE69-065E0031F1F2}"/>
                </a:ext>
              </a:extLst>
            </p:cNvPr>
            <p:cNvSpPr txBox="1"/>
            <p:nvPr/>
          </p:nvSpPr>
          <p:spPr>
            <a:xfrm>
              <a:off x="8111228" y="3136009"/>
              <a:ext cx="6678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1"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email</a:t>
              </a:r>
              <a:endParaRPr lang="ko-Kore-KR" altLang="en-US" dirty="0"/>
            </a:p>
          </p:txBody>
        </p:sp>
        <p:sp>
          <p:nvSpPr>
            <p:cNvPr id="180" name="순서도: 수행의 시작/종료 210">
              <a:extLst>
                <a:ext uri="{FF2B5EF4-FFF2-40B4-BE49-F238E27FC236}">
                  <a16:creationId xmlns:a16="http://schemas.microsoft.com/office/drawing/2014/main" id="{EDC66CA6-874A-475B-8705-2BF58F8B61B4}"/>
                </a:ext>
              </a:extLst>
            </p:cNvPr>
            <p:cNvSpPr/>
            <p:nvPr/>
          </p:nvSpPr>
          <p:spPr>
            <a:xfrm>
              <a:off x="3839498" y="3435356"/>
              <a:ext cx="666646" cy="365125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NUM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81" name="순서도: 수행의 시작/종료 210">
              <a:extLst>
                <a:ext uri="{FF2B5EF4-FFF2-40B4-BE49-F238E27FC236}">
                  <a16:creationId xmlns:a16="http://schemas.microsoft.com/office/drawing/2014/main" id="{30A6C03E-FBE9-4021-B29C-A1FCFDEEB657}"/>
                </a:ext>
              </a:extLst>
            </p:cNvPr>
            <p:cNvSpPr/>
            <p:nvPr/>
          </p:nvSpPr>
          <p:spPr>
            <a:xfrm>
              <a:off x="4670010" y="3435356"/>
              <a:ext cx="666646" cy="365125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STR</a:t>
              </a:r>
              <a:endParaRPr lang="ko-KR" altLang="en-US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82" name="순서도: 수행의 시작/종료 210">
              <a:extLst>
                <a:ext uri="{FF2B5EF4-FFF2-40B4-BE49-F238E27FC236}">
                  <a16:creationId xmlns:a16="http://schemas.microsoft.com/office/drawing/2014/main" id="{44959A0F-2409-4565-9D26-807C03835AED}"/>
                </a:ext>
              </a:extLst>
            </p:cNvPr>
            <p:cNvSpPr/>
            <p:nvPr/>
          </p:nvSpPr>
          <p:spPr>
            <a:xfrm>
              <a:off x="6333576" y="3435356"/>
              <a:ext cx="666646" cy="365125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NUM</a:t>
              </a:r>
              <a:endParaRPr lang="ko-KR" altLang="en-US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83" name="순서도: 수행의 시작/종료 210">
              <a:extLst>
                <a:ext uri="{FF2B5EF4-FFF2-40B4-BE49-F238E27FC236}">
                  <a16:creationId xmlns:a16="http://schemas.microsoft.com/office/drawing/2014/main" id="{97499599-F85A-4C92-A785-1D84C647E3E2}"/>
                </a:ext>
              </a:extLst>
            </p:cNvPr>
            <p:cNvSpPr/>
            <p:nvPr/>
          </p:nvSpPr>
          <p:spPr>
            <a:xfrm>
              <a:off x="7159387" y="3435356"/>
              <a:ext cx="666646" cy="365125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lvl="0" algn="ctr" defTabSz="457200">
                <a:buClrTx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STR</a:t>
              </a:r>
              <a:endParaRPr lang="ko-KR" altLang="en-US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84" name="순서도: 수행의 시작/종료 210">
              <a:extLst>
                <a:ext uri="{FF2B5EF4-FFF2-40B4-BE49-F238E27FC236}">
                  <a16:creationId xmlns:a16="http://schemas.microsoft.com/office/drawing/2014/main" id="{90522170-7B7C-4DE5-9EC5-B4BE1800DF20}"/>
                </a:ext>
              </a:extLst>
            </p:cNvPr>
            <p:cNvSpPr/>
            <p:nvPr/>
          </p:nvSpPr>
          <p:spPr>
            <a:xfrm>
              <a:off x="7963696" y="3435356"/>
              <a:ext cx="666646" cy="365125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STR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185" name="그룹 184">
              <a:extLst>
                <a:ext uri="{FF2B5EF4-FFF2-40B4-BE49-F238E27FC236}">
                  <a16:creationId xmlns:a16="http://schemas.microsoft.com/office/drawing/2014/main" id="{999218A7-A60A-4316-9A88-EEE280BEED2F}"/>
                </a:ext>
              </a:extLst>
            </p:cNvPr>
            <p:cNvGrpSpPr/>
            <p:nvPr/>
          </p:nvGrpSpPr>
          <p:grpSpPr>
            <a:xfrm>
              <a:off x="130816" y="4440428"/>
              <a:ext cx="3955597" cy="1854945"/>
              <a:chOff x="130816" y="4501405"/>
              <a:chExt cx="3955597" cy="1854945"/>
            </a:xfrm>
          </p:grpSpPr>
          <p:sp>
            <p:nvSpPr>
              <p:cNvPr id="186" name="타원 185">
                <a:extLst>
                  <a:ext uri="{FF2B5EF4-FFF2-40B4-BE49-F238E27FC236}">
                    <a16:creationId xmlns:a16="http://schemas.microsoft.com/office/drawing/2014/main" id="{D35F456B-2915-47E0-BEB3-4FC75FF137F9}"/>
                  </a:ext>
                </a:extLst>
              </p:cNvPr>
              <p:cNvSpPr/>
              <p:nvPr/>
            </p:nvSpPr>
            <p:spPr>
              <a:xfrm>
                <a:off x="777224" y="4503666"/>
                <a:ext cx="475020" cy="4750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cxnSp>
            <p:nvCxnSpPr>
              <p:cNvPr id="187" name="직선 화살표 연결선 186">
                <a:extLst>
                  <a:ext uri="{FF2B5EF4-FFF2-40B4-BE49-F238E27FC236}">
                    <a16:creationId xmlns:a16="http://schemas.microsoft.com/office/drawing/2014/main" id="{3441B987-2499-4B2B-85C7-1090477E4379}"/>
                  </a:ext>
                </a:extLst>
              </p:cNvPr>
              <p:cNvCxnSpPr>
                <a:cxnSpLocks/>
                <a:stCxn id="186" idx="4"/>
                <a:endCxn id="213" idx="0"/>
              </p:cNvCxnSpPr>
              <p:nvPr/>
            </p:nvCxnSpPr>
            <p:spPr>
              <a:xfrm flipH="1">
                <a:off x="402141" y="4978686"/>
                <a:ext cx="612593" cy="4051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D1F59B5D-7F1A-46EB-B1C3-CCB566B7E08D}"/>
                  </a:ext>
                </a:extLst>
              </p:cNvPr>
              <p:cNvSpPr txBox="1"/>
              <p:nvPr/>
            </p:nvSpPr>
            <p:spPr>
              <a:xfrm>
                <a:off x="258868" y="5095520"/>
                <a:ext cx="4365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id</a:t>
                </a:r>
                <a:endParaRPr lang="ko-Kore-KR" altLang="en-US" dirty="0"/>
              </a:p>
            </p:txBody>
          </p:sp>
          <p:cxnSp>
            <p:nvCxnSpPr>
              <p:cNvPr id="189" name="직선 화살표 연결선 188">
                <a:extLst>
                  <a:ext uri="{FF2B5EF4-FFF2-40B4-BE49-F238E27FC236}">
                    <a16:creationId xmlns:a16="http://schemas.microsoft.com/office/drawing/2014/main" id="{D1F65279-1717-4E49-85FA-9B4633CCFA1E}"/>
                  </a:ext>
                </a:extLst>
              </p:cNvPr>
              <p:cNvCxnSpPr>
                <a:cxnSpLocks/>
                <a:stCxn id="186" idx="4"/>
                <a:endCxn id="214" idx="0"/>
              </p:cNvCxnSpPr>
              <p:nvPr/>
            </p:nvCxnSpPr>
            <p:spPr>
              <a:xfrm>
                <a:off x="1014734" y="4978686"/>
                <a:ext cx="0" cy="4051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FAC0E451-8689-41DA-AC64-F8BF1FCBD3E9}"/>
                  </a:ext>
                </a:extLst>
              </p:cNvPr>
              <p:cNvSpPr txBox="1"/>
              <p:nvPr/>
            </p:nvSpPr>
            <p:spPr>
              <a:xfrm>
                <a:off x="783443" y="5086669"/>
                <a:ext cx="4750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pswd</a:t>
                </a:r>
                <a:endParaRPr lang="ko-Kore-KR" altLang="en-US" dirty="0"/>
              </a:p>
            </p:txBody>
          </p:sp>
          <p:cxnSp>
            <p:nvCxnSpPr>
              <p:cNvPr id="191" name="직선 화살표 연결선 190">
                <a:extLst>
                  <a:ext uri="{FF2B5EF4-FFF2-40B4-BE49-F238E27FC236}">
                    <a16:creationId xmlns:a16="http://schemas.microsoft.com/office/drawing/2014/main" id="{8BDD715D-00D3-42C2-B1A7-659860751CA3}"/>
                  </a:ext>
                </a:extLst>
              </p:cNvPr>
              <p:cNvCxnSpPr>
                <a:cxnSpLocks/>
                <a:stCxn id="186" idx="4"/>
                <a:endCxn id="215" idx="0"/>
              </p:cNvCxnSpPr>
              <p:nvPr/>
            </p:nvCxnSpPr>
            <p:spPr>
              <a:xfrm>
                <a:off x="1014734" y="4978686"/>
                <a:ext cx="632539" cy="4051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F23B92C2-68F0-49DB-9446-117D1799A4A4}"/>
                  </a:ext>
                </a:extLst>
              </p:cNvPr>
              <p:cNvSpPr txBox="1"/>
              <p:nvPr/>
            </p:nvSpPr>
            <p:spPr>
              <a:xfrm>
                <a:off x="1496751" y="5086669"/>
                <a:ext cx="436743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info</a:t>
                </a:r>
                <a:endParaRPr lang="ko-Kore-KR" altLang="en-US" dirty="0"/>
              </a:p>
            </p:txBody>
          </p:sp>
          <p:sp>
            <p:nvSpPr>
              <p:cNvPr id="193" name="타원 192">
                <a:extLst>
                  <a:ext uri="{FF2B5EF4-FFF2-40B4-BE49-F238E27FC236}">
                    <a16:creationId xmlns:a16="http://schemas.microsoft.com/office/drawing/2014/main" id="{A53144F7-5DA0-4042-811E-32AC968F1183}"/>
                  </a:ext>
                </a:extLst>
              </p:cNvPr>
              <p:cNvSpPr/>
              <p:nvPr/>
            </p:nvSpPr>
            <p:spPr>
              <a:xfrm>
                <a:off x="2481160" y="4501405"/>
                <a:ext cx="475020" cy="4750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cxnSp>
            <p:nvCxnSpPr>
              <p:cNvPr id="194" name="직선 화살표 연결선 193">
                <a:extLst>
                  <a:ext uri="{FF2B5EF4-FFF2-40B4-BE49-F238E27FC236}">
                    <a16:creationId xmlns:a16="http://schemas.microsoft.com/office/drawing/2014/main" id="{71D54AE8-7BA1-4200-A7E8-85E47471E6BD}"/>
                  </a:ext>
                </a:extLst>
              </p:cNvPr>
              <p:cNvCxnSpPr>
                <a:cxnSpLocks/>
                <a:stCxn id="193" idx="4"/>
                <a:endCxn id="216" idx="0"/>
              </p:cNvCxnSpPr>
              <p:nvPr/>
            </p:nvCxnSpPr>
            <p:spPr>
              <a:xfrm flipH="1">
                <a:off x="2403688" y="4976425"/>
                <a:ext cx="314982" cy="40745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EB3EE225-4B39-4232-8B1A-7DFBE8F3F2C9}"/>
                  </a:ext>
                </a:extLst>
              </p:cNvPr>
              <p:cNvSpPr txBox="1"/>
              <p:nvPr/>
            </p:nvSpPr>
            <p:spPr>
              <a:xfrm>
                <a:off x="2090234" y="5028714"/>
                <a:ext cx="468782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name</a:t>
                </a:r>
                <a:endParaRPr lang="ko-Kore-KR" altLang="en-US" dirty="0"/>
              </a:p>
            </p:txBody>
          </p:sp>
          <p:cxnSp>
            <p:nvCxnSpPr>
              <p:cNvPr id="196" name="직선 화살표 연결선 195">
                <a:extLst>
                  <a:ext uri="{FF2B5EF4-FFF2-40B4-BE49-F238E27FC236}">
                    <a16:creationId xmlns:a16="http://schemas.microsoft.com/office/drawing/2014/main" id="{47D61871-9CFB-41B8-9BBF-42FBB4C6DF68}"/>
                  </a:ext>
                </a:extLst>
              </p:cNvPr>
              <p:cNvCxnSpPr>
                <a:cxnSpLocks/>
                <a:stCxn id="193" idx="4"/>
                <a:endCxn id="217" idx="0"/>
              </p:cNvCxnSpPr>
              <p:nvPr/>
            </p:nvCxnSpPr>
            <p:spPr>
              <a:xfrm>
                <a:off x="2718670" y="4976425"/>
                <a:ext cx="298920" cy="40745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90BB707A-30A6-47D8-BCD6-637F61C723DC}"/>
                  </a:ext>
                </a:extLst>
              </p:cNvPr>
              <p:cNvSpPr txBox="1"/>
              <p:nvPr/>
            </p:nvSpPr>
            <p:spPr>
              <a:xfrm>
                <a:off x="2920508" y="5028714"/>
                <a:ext cx="436743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info</a:t>
                </a:r>
                <a:endParaRPr lang="ko-Kore-KR" altLang="en-US" dirty="0"/>
              </a:p>
            </p:txBody>
          </p:sp>
          <p:cxnSp>
            <p:nvCxnSpPr>
              <p:cNvPr id="198" name="직선 화살표 연결선 197">
                <a:extLst>
                  <a:ext uri="{FF2B5EF4-FFF2-40B4-BE49-F238E27FC236}">
                    <a16:creationId xmlns:a16="http://schemas.microsoft.com/office/drawing/2014/main" id="{ED37474B-C538-4557-AC18-49D09811ED78}"/>
                  </a:ext>
                </a:extLst>
              </p:cNvPr>
              <p:cNvCxnSpPr>
                <a:cxnSpLocks/>
                <a:stCxn id="215" idx="2"/>
                <a:endCxn id="208" idx="0"/>
              </p:cNvCxnSpPr>
              <p:nvPr/>
            </p:nvCxnSpPr>
            <p:spPr>
              <a:xfrm flipH="1">
                <a:off x="1042540" y="5681093"/>
                <a:ext cx="604733" cy="3780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직선 화살표 연결선 198">
                <a:extLst>
                  <a:ext uri="{FF2B5EF4-FFF2-40B4-BE49-F238E27FC236}">
                    <a16:creationId xmlns:a16="http://schemas.microsoft.com/office/drawing/2014/main" id="{3C87F0CC-C5B0-414A-9507-AA972E137F69}"/>
                  </a:ext>
                </a:extLst>
              </p:cNvPr>
              <p:cNvCxnSpPr>
                <a:cxnSpLocks/>
                <a:stCxn id="215" idx="2"/>
                <a:endCxn id="209" idx="0"/>
              </p:cNvCxnSpPr>
              <p:nvPr/>
            </p:nvCxnSpPr>
            <p:spPr>
              <a:xfrm>
                <a:off x="1647273" y="5681093"/>
                <a:ext cx="7915" cy="3780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49BDAA7E-074F-4A72-8B62-7357FCE97824}"/>
                  </a:ext>
                </a:extLst>
              </p:cNvPr>
              <p:cNvSpPr txBox="1"/>
              <p:nvPr/>
            </p:nvSpPr>
            <p:spPr>
              <a:xfrm>
                <a:off x="852445" y="5767601"/>
                <a:ext cx="4750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age</a:t>
                </a:r>
                <a:endParaRPr lang="ko-Kore-KR" altLang="en-US" dirty="0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3726012A-7190-4374-88E2-4DEFDD13564B}"/>
                  </a:ext>
                </a:extLst>
              </p:cNvPr>
              <p:cNvSpPr txBox="1"/>
              <p:nvPr/>
            </p:nvSpPr>
            <p:spPr>
              <a:xfrm>
                <a:off x="1435736" y="5767601"/>
                <a:ext cx="63235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</a:rPr>
                  <a:t>gender</a:t>
                </a:r>
                <a:endParaRPr lang="ko-Kore-KR" altLang="en-US" dirty="0"/>
              </a:p>
            </p:txBody>
          </p:sp>
          <p:cxnSp>
            <p:nvCxnSpPr>
              <p:cNvPr id="202" name="직선 화살표 연결선 201">
                <a:extLst>
                  <a:ext uri="{FF2B5EF4-FFF2-40B4-BE49-F238E27FC236}">
                    <a16:creationId xmlns:a16="http://schemas.microsoft.com/office/drawing/2014/main" id="{4A33F3C4-D270-4436-8641-F4B98AD3EBB9}"/>
                  </a:ext>
                </a:extLst>
              </p:cNvPr>
              <p:cNvCxnSpPr>
                <a:cxnSpLocks/>
                <a:stCxn id="217" idx="2"/>
                <a:endCxn id="210" idx="0"/>
              </p:cNvCxnSpPr>
              <p:nvPr/>
            </p:nvCxnSpPr>
            <p:spPr>
              <a:xfrm flipH="1">
                <a:off x="2419751" y="5681093"/>
                <a:ext cx="597839" cy="3780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직선 화살표 연결선 202">
                <a:extLst>
                  <a:ext uri="{FF2B5EF4-FFF2-40B4-BE49-F238E27FC236}">
                    <a16:creationId xmlns:a16="http://schemas.microsoft.com/office/drawing/2014/main" id="{E6F0B6D7-CB1A-4A28-B2D3-34D1F7641E9D}"/>
                  </a:ext>
                </a:extLst>
              </p:cNvPr>
              <p:cNvCxnSpPr>
                <a:cxnSpLocks/>
                <a:stCxn id="217" idx="2"/>
                <a:endCxn id="211" idx="0"/>
              </p:cNvCxnSpPr>
              <p:nvPr/>
            </p:nvCxnSpPr>
            <p:spPr>
              <a:xfrm>
                <a:off x="3017590" y="5681093"/>
                <a:ext cx="4511" cy="3780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3E46544F-2951-4181-B697-47ADF8D7AC23}"/>
                  </a:ext>
                </a:extLst>
              </p:cNvPr>
              <p:cNvSpPr txBox="1"/>
              <p:nvPr/>
            </p:nvSpPr>
            <p:spPr>
              <a:xfrm>
                <a:off x="2151361" y="5776571"/>
                <a:ext cx="4750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age</a:t>
                </a:r>
                <a:endParaRPr lang="ko-Kore-KR" altLang="en-US" dirty="0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6E2B14D0-8B0D-472E-8316-2226F892868A}"/>
                  </a:ext>
                </a:extLst>
              </p:cNvPr>
              <p:cNvSpPr txBox="1"/>
              <p:nvPr/>
            </p:nvSpPr>
            <p:spPr>
              <a:xfrm>
                <a:off x="2746265" y="5776571"/>
                <a:ext cx="6678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gender</a:t>
                </a:r>
                <a:endParaRPr lang="ko-Kore-KR" altLang="en-US" dirty="0"/>
              </a:p>
            </p:txBody>
          </p:sp>
          <p:cxnSp>
            <p:nvCxnSpPr>
              <p:cNvPr id="206" name="직선 화살표 연결선 205">
                <a:extLst>
                  <a:ext uri="{FF2B5EF4-FFF2-40B4-BE49-F238E27FC236}">
                    <a16:creationId xmlns:a16="http://schemas.microsoft.com/office/drawing/2014/main" id="{C2831AC5-9FA5-4D93-8CAB-441E3BC2A6AA}"/>
                  </a:ext>
                </a:extLst>
              </p:cNvPr>
              <p:cNvCxnSpPr>
                <a:cxnSpLocks/>
                <a:stCxn id="217" idx="2"/>
                <a:endCxn id="212" idx="0"/>
              </p:cNvCxnSpPr>
              <p:nvPr/>
            </p:nvCxnSpPr>
            <p:spPr>
              <a:xfrm>
                <a:off x="3017590" y="5681093"/>
                <a:ext cx="610986" cy="3780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1B459758-44FF-441C-8B3A-47287AE0808E}"/>
                  </a:ext>
                </a:extLst>
              </p:cNvPr>
              <p:cNvSpPr txBox="1"/>
              <p:nvPr/>
            </p:nvSpPr>
            <p:spPr>
              <a:xfrm>
                <a:off x="3418593" y="5776571"/>
                <a:ext cx="6678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email</a:t>
                </a:r>
                <a:endParaRPr lang="ko-Kore-KR" altLang="en-US" dirty="0"/>
              </a:p>
            </p:txBody>
          </p:sp>
          <p:sp>
            <p:nvSpPr>
              <p:cNvPr id="208" name="순서도: 수행의 시작/종료 210">
                <a:extLst>
                  <a:ext uri="{FF2B5EF4-FFF2-40B4-BE49-F238E27FC236}">
                    <a16:creationId xmlns:a16="http://schemas.microsoft.com/office/drawing/2014/main" id="{849A9AAE-8C78-437D-8607-14D9EF0CEE60}"/>
                  </a:ext>
                </a:extLst>
              </p:cNvPr>
              <p:cNvSpPr/>
              <p:nvPr/>
            </p:nvSpPr>
            <p:spPr>
              <a:xfrm>
                <a:off x="771215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NUM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09" name="순서도: 수행의 시작/종료 210">
                <a:extLst>
                  <a:ext uri="{FF2B5EF4-FFF2-40B4-BE49-F238E27FC236}">
                    <a16:creationId xmlns:a16="http://schemas.microsoft.com/office/drawing/2014/main" id="{FDEAFEE2-A6F4-458D-B58E-94C3B7F77DE0}"/>
                  </a:ext>
                </a:extLst>
              </p:cNvPr>
              <p:cNvSpPr/>
              <p:nvPr/>
            </p:nvSpPr>
            <p:spPr>
              <a:xfrm>
                <a:off x="1383863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STR</a:t>
                </a:r>
                <a:endParaRPr lang="ko-KR" altLang="en-US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sp>
            <p:nvSpPr>
              <p:cNvPr id="210" name="순서도: 수행의 시작/종료 210">
                <a:extLst>
                  <a:ext uri="{FF2B5EF4-FFF2-40B4-BE49-F238E27FC236}">
                    <a16:creationId xmlns:a16="http://schemas.microsoft.com/office/drawing/2014/main" id="{5782D758-0659-4890-A190-5F409A8C7B8E}"/>
                  </a:ext>
                </a:extLst>
              </p:cNvPr>
              <p:cNvSpPr/>
              <p:nvPr/>
            </p:nvSpPr>
            <p:spPr>
              <a:xfrm>
                <a:off x="2148426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NUM</a:t>
                </a:r>
                <a:endParaRPr lang="ko-KR" altLang="en-US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sp>
            <p:nvSpPr>
              <p:cNvPr id="211" name="순서도: 수행의 시작/종료 210">
                <a:extLst>
                  <a:ext uri="{FF2B5EF4-FFF2-40B4-BE49-F238E27FC236}">
                    <a16:creationId xmlns:a16="http://schemas.microsoft.com/office/drawing/2014/main" id="{28A332BE-21E0-4C2E-96D1-183C8665A702}"/>
                  </a:ext>
                </a:extLst>
              </p:cNvPr>
              <p:cNvSpPr/>
              <p:nvPr/>
            </p:nvSpPr>
            <p:spPr>
              <a:xfrm>
                <a:off x="2750776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STR</a:t>
                </a:r>
                <a:endParaRPr lang="ko-KR" altLang="en-US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sp>
            <p:nvSpPr>
              <p:cNvPr id="212" name="순서도: 수행의 시작/종료 210">
                <a:extLst>
                  <a:ext uri="{FF2B5EF4-FFF2-40B4-BE49-F238E27FC236}">
                    <a16:creationId xmlns:a16="http://schemas.microsoft.com/office/drawing/2014/main" id="{50077EE7-FF41-4A0B-9AFE-9B3B645F6B21}"/>
                  </a:ext>
                </a:extLst>
              </p:cNvPr>
              <p:cNvSpPr/>
              <p:nvPr/>
            </p:nvSpPr>
            <p:spPr>
              <a:xfrm>
                <a:off x="3357251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3" name="순서도: 수행의 시작/종료 210">
                <a:extLst>
                  <a:ext uri="{FF2B5EF4-FFF2-40B4-BE49-F238E27FC236}">
                    <a16:creationId xmlns:a16="http://schemas.microsoft.com/office/drawing/2014/main" id="{4471EE08-643F-4865-8B49-B0FFADF5EE1D}"/>
                  </a:ext>
                </a:extLst>
              </p:cNvPr>
              <p:cNvSpPr/>
              <p:nvPr/>
            </p:nvSpPr>
            <p:spPr>
              <a:xfrm>
                <a:off x="130816" y="5383881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4" name="순서도: 수행의 시작/종료 210">
                <a:extLst>
                  <a:ext uri="{FF2B5EF4-FFF2-40B4-BE49-F238E27FC236}">
                    <a16:creationId xmlns:a16="http://schemas.microsoft.com/office/drawing/2014/main" id="{3C3D5A32-83A8-4701-84CC-5FF8AEEEB3AB}"/>
                  </a:ext>
                </a:extLst>
              </p:cNvPr>
              <p:cNvSpPr/>
              <p:nvPr/>
            </p:nvSpPr>
            <p:spPr>
              <a:xfrm>
                <a:off x="743409" y="5383881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5" name="순서도: 수행의 시작/종료 210">
                <a:extLst>
                  <a:ext uri="{FF2B5EF4-FFF2-40B4-BE49-F238E27FC236}">
                    <a16:creationId xmlns:a16="http://schemas.microsoft.com/office/drawing/2014/main" id="{7A33AB3A-B139-41FD-A5AA-887F0B7091F6}"/>
                  </a:ext>
                </a:extLst>
              </p:cNvPr>
              <p:cNvSpPr/>
              <p:nvPr/>
            </p:nvSpPr>
            <p:spPr>
              <a:xfrm>
                <a:off x="1375948" y="5383881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OBJ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6" name="순서도: 수행의 시작/종료 210">
                <a:extLst>
                  <a:ext uri="{FF2B5EF4-FFF2-40B4-BE49-F238E27FC236}">
                    <a16:creationId xmlns:a16="http://schemas.microsoft.com/office/drawing/2014/main" id="{16F995E5-BE73-4A83-9D7A-5C97722F421C}"/>
                  </a:ext>
                </a:extLst>
              </p:cNvPr>
              <p:cNvSpPr/>
              <p:nvPr/>
            </p:nvSpPr>
            <p:spPr>
              <a:xfrm>
                <a:off x="2132363" y="5383881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7" name="순서도: 수행의 시작/종료 210">
                <a:extLst>
                  <a:ext uri="{FF2B5EF4-FFF2-40B4-BE49-F238E27FC236}">
                    <a16:creationId xmlns:a16="http://schemas.microsoft.com/office/drawing/2014/main" id="{5ED921B4-C595-4068-9966-E1E4D7DF06A0}"/>
                  </a:ext>
                </a:extLst>
              </p:cNvPr>
              <p:cNvSpPr/>
              <p:nvPr/>
            </p:nvSpPr>
            <p:spPr>
              <a:xfrm>
                <a:off x="2746265" y="5383881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OBJ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218" name="그룹 217">
              <a:extLst>
                <a:ext uri="{FF2B5EF4-FFF2-40B4-BE49-F238E27FC236}">
                  <a16:creationId xmlns:a16="http://schemas.microsoft.com/office/drawing/2014/main" id="{DA53B4C9-FA7F-45E0-95AA-187187D673F6}"/>
                </a:ext>
              </a:extLst>
            </p:cNvPr>
            <p:cNvGrpSpPr/>
            <p:nvPr/>
          </p:nvGrpSpPr>
          <p:grpSpPr>
            <a:xfrm>
              <a:off x="4295798" y="4440428"/>
              <a:ext cx="4119598" cy="1854945"/>
              <a:chOff x="4358803" y="4501405"/>
              <a:chExt cx="4119598" cy="1854945"/>
            </a:xfrm>
          </p:grpSpPr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0DCE6A32-0E12-4DE1-BCC3-38A18BB293BD}"/>
                  </a:ext>
                </a:extLst>
              </p:cNvPr>
              <p:cNvSpPr txBox="1"/>
              <p:nvPr/>
            </p:nvSpPr>
            <p:spPr>
              <a:xfrm>
                <a:off x="7810581" y="5776571"/>
                <a:ext cx="6678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email</a:t>
                </a:r>
                <a:endParaRPr lang="ko-Kore-KR" altLang="en-US" dirty="0"/>
              </a:p>
            </p:txBody>
          </p:sp>
          <p:grpSp>
            <p:nvGrpSpPr>
              <p:cNvPr id="220" name="그룹 219">
                <a:extLst>
                  <a:ext uri="{FF2B5EF4-FFF2-40B4-BE49-F238E27FC236}">
                    <a16:creationId xmlns:a16="http://schemas.microsoft.com/office/drawing/2014/main" id="{48AA39B6-CF29-4EAC-9584-09FF69047FDA}"/>
                  </a:ext>
                </a:extLst>
              </p:cNvPr>
              <p:cNvGrpSpPr/>
              <p:nvPr/>
            </p:nvGrpSpPr>
            <p:grpSpPr>
              <a:xfrm>
                <a:off x="4358803" y="4501405"/>
                <a:ext cx="3933086" cy="1854945"/>
                <a:chOff x="4358803" y="4501405"/>
                <a:chExt cx="3933086" cy="1854945"/>
              </a:xfrm>
            </p:grpSpPr>
            <p:sp>
              <p:nvSpPr>
                <p:cNvPr id="221" name="타원 220">
                  <a:extLst>
                    <a:ext uri="{FF2B5EF4-FFF2-40B4-BE49-F238E27FC236}">
                      <a16:creationId xmlns:a16="http://schemas.microsoft.com/office/drawing/2014/main" id="{B30EE8FB-62C7-47FF-8B9F-C467A5E31FD0}"/>
                    </a:ext>
                  </a:extLst>
                </p:cNvPr>
                <p:cNvSpPr/>
                <p:nvPr/>
              </p:nvSpPr>
              <p:spPr>
                <a:xfrm>
                  <a:off x="5005211" y="4503666"/>
                  <a:ext cx="475020" cy="47502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ore-KR" altLang="en-US"/>
                </a:p>
              </p:txBody>
            </p:sp>
            <p:cxnSp>
              <p:nvCxnSpPr>
                <p:cNvPr id="222" name="직선 화살표 연결선 221">
                  <a:extLst>
                    <a:ext uri="{FF2B5EF4-FFF2-40B4-BE49-F238E27FC236}">
                      <a16:creationId xmlns:a16="http://schemas.microsoft.com/office/drawing/2014/main" id="{21D871C3-2C43-4436-A0AD-0AE515ED4642}"/>
                    </a:ext>
                  </a:extLst>
                </p:cNvPr>
                <p:cNvCxnSpPr>
                  <a:cxnSpLocks/>
                  <a:stCxn id="221" idx="4"/>
                  <a:endCxn id="247" idx="0"/>
                </p:cNvCxnSpPr>
                <p:nvPr/>
              </p:nvCxnSpPr>
              <p:spPr>
                <a:xfrm flipH="1">
                  <a:off x="4630128" y="4978686"/>
                  <a:ext cx="612593" cy="40519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FB5B3843-5BF4-4EE6-A441-D3FFE4920FB3}"/>
                    </a:ext>
                  </a:extLst>
                </p:cNvPr>
                <p:cNvSpPr txBox="1"/>
                <p:nvPr/>
              </p:nvSpPr>
              <p:spPr>
                <a:xfrm>
                  <a:off x="4486855" y="5095520"/>
                  <a:ext cx="43655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kumimoji="1" lang="en-US" alt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id</a:t>
                  </a:r>
                  <a:endParaRPr lang="ko-Kore-KR" altLang="en-US" dirty="0"/>
                </a:p>
              </p:txBody>
            </p:sp>
            <p:cxnSp>
              <p:nvCxnSpPr>
                <p:cNvPr id="224" name="직선 화살표 연결선 223">
                  <a:extLst>
                    <a:ext uri="{FF2B5EF4-FFF2-40B4-BE49-F238E27FC236}">
                      <a16:creationId xmlns:a16="http://schemas.microsoft.com/office/drawing/2014/main" id="{DBD51019-19F2-43AC-B322-67752A40C53E}"/>
                    </a:ext>
                  </a:extLst>
                </p:cNvPr>
                <p:cNvCxnSpPr>
                  <a:cxnSpLocks/>
                  <a:stCxn id="221" idx="4"/>
                  <a:endCxn id="248" idx="0"/>
                </p:cNvCxnSpPr>
                <p:nvPr/>
              </p:nvCxnSpPr>
              <p:spPr>
                <a:xfrm>
                  <a:off x="5242721" y="4978686"/>
                  <a:ext cx="0" cy="40519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BE1C031D-784C-4589-B3DD-DB879E559442}"/>
                    </a:ext>
                  </a:extLst>
                </p:cNvPr>
                <p:cNvSpPr txBox="1"/>
                <p:nvPr/>
              </p:nvSpPr>
              <p:spPr>
                <a:xfrm>
                  <a:off x="5011430" y="5086669"/>
                  <a:ext cx="47502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kumimoji="1" lang="en-US" altLang="en-US" dirty="0" err="1">
                      <a:latin typeface="Consolas" panose="020B0609020204030204" pitchFamily="49" charset="0"/>
                      <a:cs typeface="Consolas" panose="020B0609020204030204" pitchFamily="49" charset="0"/>
                    </a:rPr>
                    <a:t>pswd</a:t>
                  </a:r>
                  <a:endParaRPr lang="ko-Kore-KR" altLang="en-US" dirty="0"/>
                </a:p>
              </p:txBody>
            </p:sp>
            <p:cxnSp>
              <p:nvCxnSpPr>
                <p:cNvPr id="226" name="직선 화살표 연결선 225">
                  <a:extLst>
                    <a:ext uri="{FF2B5EF4-FFF2-40B4-BE49-F238E27FC236}">
                      <a16:creationId xmlns:a16="http://schemas.microsoft.com/office/drawing/2014/main" id="{011BF712-FCFB-401B-83B6-2B90891C7333}"/>
                    </a:ext>
                  </a:extLst>
                </p:cNvPr>
                <p:cNvCxnSpPr>
                  <a:cxnSpLocks/>
                  <a:stCxn id="221" idx="4"/>
                  <a:endCxn id="249" idx="0"/>
                </p:cNvCxnSpPr>
                <p:nvPr/>
              </p:nvCxnSpPr>
              <p:spPr>
                <a:xfrm>
                  <a:off x="5242721" y="4978686"/>
                  <a:ext cx="632539" cy="40519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B2BB1A92-47A0-468B-A1A3-10618B942432}"/>
                    </a:ext>
                  </a:extLst>
                </p:cNvPr>
                <p:cNvSpPr txBox="1"/>
                <p:nvPr/>
              </p:nvSpPr>
              <p:spPr>
                <a:xfrm>
                  <a:off x="5724738" y="5086669"/>
                  <a:ext cx="43674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kumimoji="1" lang="en-US" alt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info</a:t>
                  </a:r>
                  <a:endParaRPr lang="ko-Kore-KR" altLang="en-US" dirty="0"/>
                </a:p>
              </p:txBody>
            </p:sp>
            <p:sp>
              <p:nvSpPr>
                <p:cNvPr id="228" name="타원 227">
                  <a:extLst>
                    <a:ext uri="{FF2B5EF4-FFF2-40B4-BE49-F238E27FC236}">
                      <a16:creationId xmlns:a16="http://schemas.microsoft.com/office/drawing/2014/main" id="{471DF560-6A05-48A8-95C3-0804123EA9AD}"/>
                    </a:ext>
                  </a:extLst>
                </p:cNvPr>
                <p:cNvSpPr/>
                <p:nvPr/>
              </p:nvSpPr>
              <p:spPr>
                <a:xfrm>
                  <a:off x="6873148" y="4501405"/>
                  <a:ext cx="475020" cy="47502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ore-KR" altLang="en-US"/>
                </a:p>
              </p:txBody>
            </p:sp>
            <p:cxnSp>
              <p:nvCxnSpPr>
                <p:cNvPr id="229" name="직선 화살표 연결선 228">
                  <a:extLst>
                    <a:ext uri="{FF2B5EF4-FFF2-40B4-BE49-F238E27FC236}">
                      <a16:creationId xmlns:a16="http://schemas.microsoft.com/office/drawing/2014/main" id="{D7C01671-854F-4A7D-B2FB-4E01F5CD871D}"/>
                    </a:ext>
                  </a:extLst>
                </p:cNvPr>
                <p:cNvCxnSpPr>
                  <a:cxnSpLocks/>
                  <a:stCxn id="228" idx="4"/>
                  <a:endCxn id="250" idx="0"/>
                </p:cNvCxnSpPr>
                <p:nvPr/>
              </p:nvCxnSpPr>
              <p:spPr>
                <a:xfrm flipH="1">
                  <a:off x="6795676" y="4976425"/>
                  <a:ext cx="314982" cy="40745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F0D43078-C2DF-47EE-ABF8-9EEB0BF41BAB}"/>
                    </a:ext>
                  </a:extLst>
                </p:cNvPr>
                <p:cNvSpPr txBox="1"/>
                <p:nvPr/>
              </p:nvSpPr>
              <p:spPr>
                <a:xfrm>
                  <a:off x="6388912" y="5028714"/>
                  <a:ext cx="468782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kumimoji="1" lang="en-US" alt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name</a:t>
                  </a:r>
                  <a:endParaRPr lang="ko-Kore-KR" altLang="en-US" dirty="0"/>
                </a:p>
              </p:txBody>
            </p:sp>
            <p:cxnSp>
              <p:nvCxnSpPr>
                <p:cNvPr id="231" name="직선 화살표 연결선 230">
                  <a:extLst>
                    <a:ext uri="{FF2B5EF4-FFF2-40B4-BE49-F238E27FC236}">
                      <a16:creationId xmlns:a16="http://schemas.microsoft.com/office/drawing/2014/main" id="{70A49FFB-7FC0-466A-9358-377A0D9097E5}"/>
                    </a:ext>
                  </a:extLst>
                </p:cNvPr>
                <p:cNvCxnSpPr>
                  <a:cxnSpLocks/>
                  <a:stCxn id="228" idx="4"/>
                  <a:endCxn id="251" idx="0"/>
                </p:cNvCxnSpPr>
                <p:nvPr/>
              </p:nvCxnSpPr>
              <p:spPr>
                <a:xfrm>
                  <a:off x="7110658" y="4976425"/>
                  <a:ext cx="298920" cy="40745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EA380895-A246-41AA-A84A-506AE84A9E2C}"/>
                    </a:ext>
                  </a:extLst>
                </p:cNvPr>
                <p:cNvSpPr txBox="1"/>
                <p:nvPr/>
              </p:nvSpPr>
              <p:spPr>
                <a:xfrm>
                  <a:off x="7312496" y="5028714"/>
                  <a:ext cx="43674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kumimoji="1" lang="en-US" alt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info</a:t>
                  </a:r>
                  <a:endParaRPr lang="ko-Kore-KR" altLang="en-US" dirty="0"/>
                </a:p>
              </p:txBody>
            </p:sp>
            <p:cxnSp>
              <p:nvCxnSpPr>
                <p:cNvPr id="233" name="직선 화살표 연결선 232">
                  <a:extLst>
                    <a:ext uri="{FF2B5EF4-FFF2-40B4-BE49-F238E27FC236}">
                      <a16:creationId xmlns:a16="http://schemas.microsoft.com/office/drawing/2014/main" id="{E887B45F-D7A4-49D3-B767-64334D5E3EB4}"/>
                    </a:ext>
                  </a:extLst>
                </p:cNvPr>
                <p:cNvCxnSpPr>
                  <a:cxnSpLocks/>
                  <a:stCxn id="249" idx="2"/>
                  <a:endCxn id="242" idx="0"/>
                </p:cNvCxnSpPr>
                <p:nvPr/>
              </p:nvCxnSpPr>
              <p:spPr>
                <a:xfrm flipH="1">
                  <a:off x="4630128" y="5681093"/>
                  <a:ext cx="1245132" cy="37804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직선 화살표 연결선 233">
                  <a:extLst>
                    <a:ext uri="{FF2B5EF4-FFF2-40B4-BE49-F238E27FC236}">
                      <a16:creationId xmlns:a16="http://schemas.microsoft.com/office/drawing/2014/main" id="{1620B516-4BCB-4D2F-8515-FF3B3EDB1E29}"/>
                    </a:ext>
                  </a:extLst>
                </p:cNvPr>
                <p:cNvCxnSpPr>
                  <a:cxnSpLocks/>
                  <a:stCxn id="249" idx="2"/>
                  <a:endCxn id="243" idx="0"/>
                </p:cNvCxnSpPr>
                <p:nvPr/>
              </p:nvCxnSpPr>
              <p:spPr>
                <a:xfrm flipH="1">
                  <a:off x="5242776" y="5681093"/>
                  <a:ext cx="632484" cy="37804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CD75DEB2-6D01-428D-85B6-2619C773CE96}"/>
                    </a:ext>
                  </a:extLst>
                </p:cNvPr>
                <p:cNvSpPr txBox="1"/>
                <p:nvPr/>
              </p:nvSpPr>
              <p:spPr>
                <a:xfrm>
                  <a:off x="4507492" y="5767601"/>
                  <a:ext cx="47502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kumimoji="1" lang="en-US" alt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age</a:t>
                  </a:r>
                  <a:endParaRPr lang="ko-Kore-KR" altLang="en-US" dirty="0"/>
                </a:p>
              </p:txBody>
            </p:sp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10E283DB-604B-41E4-A7AE-1D98F7C76481}"/>
                    </a:ext>
                  </a:extLst>
                </p:cNvPr>
                <p:cNvSpPr txBox="1"/>
                <p:nvPr/>
              </p:nvSpPr>
              <p:spPr>
                <a:xfrm>
                  <a:off x="5846309" y="5767601"/>
                  <a:ext cx="63235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kumimoji="1" lang="en-US" altLang="en-US" dirty="0">
                      <a:latin typeface="Consolas" panose="020B0609020204030204" pitchFamily="49" charset="0"/>
                    </a:rPr>
                    <a:t>email</a:t>
                  </a:r>
                  <a:endParaRPr lang="ko-Kore-KR" altLang="en-US" dirty="0"/>
                </a:p>
              </p:txBody>
            </p:sp>
            <p:cxnSp>
              <p:nvCxnSpPr>
                <p:cNvPr id="237" name="직선 화살표 연결선 236">
                  <a:extLst>
                    <a:ext uri="{FF2B5EF4-FFF2-40B4-BE49-F238E27FC236}">
                      <a16:creationId xmlns:a16="http://schemas.microsoft.com/office/drawing/2014/main" id="{64BAEFE0-C8BA-4D6B-90BE-DF007A55ED83}"/>
                    </a:ext>
                  </a:extLst>
                </p:cNvPr>
                <p:cNvCxnSpPr>
                  <a:cxnSpLocks/>
                  <a:stCxn id="251" idx="2"/>
                  <a:endCxn id="244" idx="0"/>
                </p:cNvCxnSpPr>
                <p:nvPr/>
              </p:nvCxnSpPr>
              <p:spPr>
                <a:xfrm flipH="1">
                  <a:off x="6811739" y="5681093"/>
                  <a:ext cx="597839" cy="37804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직선 화살표 연결선 237">
                  <a:extLst>
                    <a:ext uri="{FF2B5EF4-FFF2-40B4-BE49-F238E27FC236}">
                      <a16:creationId xmlns:a16="http://schemas.microsoft.com/office/drawing/2014/main" id="{180F750D-327D-484F-B899-603BA6B46F48}"/>
                    </a:ext>
                  </a:extLst>
                </p:cNvPr>
                <p:cNvCxnSpPr>
                  <a:cxnSpLocks/>
                  <a:stCxn id="251" idx="2"/>
                  <a:endCxn id="245" idx="0"/>
                </p:cNvCxnSpPr>
                <p:nvPr/>
              </p:nvCxnSpPr>
              <p:spPr>
                <a:xfrm>
                  <a:off x="7409578" y="5681093"/>
                  <a:ext cx="4511" cy="37804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895EF882-44F4-40AD-8D5D-65E75244E5E3}"/>
                    </a:ext>
                  </a:extLst>
                </p:cNvPr>
                <p:cNvSpPr txBox="1"/>
                <p:nvPr/>
              </p:nvSpPr>
              <p:spPr>
                <a:xfrm>
                  <a:off x="6543349" y="5776571"/>
                  <a:ext cx="47502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kumimoji="1" lang="en-US" alt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age</a:t>
                  </a:r>
                  <a:endParaRPr lang="ko-Kore-KR" altLang="en-US" dirty="0"/>
                </a:p>
              </p:txBody>
            </p:sp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1A8887B2-E5D2-4CD0-9D54-E78F77010E57}"/>
                    </a:ext>
                  </a:extLst>
                </p:cNvPr>
                <p:cNvSpPr txBox="1"/>
                <p:nvPr/>
              </p:nvSpPr>
              <p:spPr>
                <a:xfrm>
                  <a:off x="7138253" y="5776571"/>
                  <a:ext cx="66782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kumimoji="1" lang="en-US" alt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gender</a:t>
                  </a:r>
                  <a:endParaRPr lang="ko-Kore-KR" altLang="en-US" dirty="0"/>
                </a:p>
              </p:txBody>
            </p:sp>
            <p:cxnSp>
              <p:nvCxnSpPr>
                <p:cNvPr id="241" name="직선 화살표 연결선 240">
                  <a:extLst>
                    <a:ext uri="{FF2B5EF4-FFF2-40B4-BE49-F238E27FC236}">
                      <a16:creationId xmlns:a16="http://schemas.microsoft.com/office/drawing/2014/main" id="{6B8084DF-9A01-4423-B7AF-0F4203276178}"/>
                    </a:ext>
                  </a:extLst>
                </p:cNvPr>
                <p:cNvCxnSpPr>
                  <a:cxnSpLocks/>
                  <a:stCxn id="251" idx="2"/>
                  <a:endCxn id="246" idx="0"/>
                </p:cNvCxnSpPr>
                <p:nvPr/>
              </p:nvCxnSpPr>
              <p:spPr>
                <a:xfrm>
                  <a:off x="7409578" y="5681093"/>
                  <a:ext cx="610986" cy="37804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순서도: 수행의 시작/종료 210">
                  <a:extLst>
                    <a:ext uri="{FF2B5EF4-FFF2-40B4-BE49-F238E27FC236}">
                      <a16:creationId xmlns:a16="http://schemas.microsoft.com/office/drawing/2014/main" id="{E30EB813-A164-4A42-9C04-4FDBAA2D9FDB}"/>
                    </a:ext>
                  </a:extLst>
                </p:cNvPr>
                <p:cNvSpPr/>
                <p:nvPr/>
              </p:nvSpPr>
              <p:spPr>
                <a:xfrm>
                  <a:off x="4358803" y="6059138"/>
                  <a:ext cx="542650" cy="297212"/>
                </a:xfrm>
                <a:prstGeom prst="flowChartTerminator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NUM</a:t>
                  </a: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243" name="순서도: 수행의 시작/종료 210">
                  <a:extLst>
                    <a:ext uri="{FF2B5EF4-FFF2-40B4-BE49-F238E27FC236}">
                      <a16:creationId xmlns:a16="http://schemas.microsoft.com/office/drawing/2014/main" id="{DB0E9A6D-1194-45FD-BEE6-C346EFF6AC3B}"/>
                    </a:ext>
                  </a:extLst>
                </p:cNvPr>
                <p:cNvSpPr/>
                <p:nvPr/>
              </p:nvSpPr>
              <p:spPr>
                <a:xfrm>
                  <a:off x="4971451" y="6059138"/>
                  <a:ext cx="542650" cy="297212"/>
                </a:xfrm>
                <a:prstGeom prst="flowChartTerminator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lvl="0" algn="ctr" defTabSz="457200">
                    <a:buClrTx/>
                    <a:defRPr/>
                  </a:pPr>
                  <a:r>
                    <a:rPr lang="en-US" altLang="ko-KR" sz="1800" kern="1200" dirty="0">
                      <a:solidFill>
                        <a:prstClr val="black"/>
                      </a:solidFill>
                      <a:latin typeface="Calibri" panose="020F0502020204030204"/>
                      <a:ea typeface="맑은 고딕" panose="020B0503020000020004" pitchFamily="34" charset="-127"/>
                    </a:rPr>
                    <a:t>STR</a:t>
                  </a:r>
                  <a:endParaRPr lang="ko-KR" altLang="en-US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endParaRPr>
                </a:p>
              </p:txBody>
            </p:sp>
            <p:sp>
              <p:nvSpPr>
                <p:cNvPr id="244" name="순서도: 수행의 시작/종료 210">
                  <a:extLst>
                    <a:ext uri="{FF2B5EF4-FFF2-40B4-BE49-F238E27FC236}">
                      <a16:creationId xmlns:a16="http://schemas.microsoft.com/office/drawing/2014/main" id="{3CDC33B5-B0A7-4718-B778-D8BEC77D2C80}"/>
                    </a:ext>
                  </a:extLst>
                </p:cNvPr>
                <p:cNvSpPr/>
                <p:nvPr/>
              </p:nvSpPr>
              <p:spPr>
                <a:xfrm>
                  <a:off x="6540414" y="6059138"/>
                  <a:ext cx="542650" cy="297212"/>
                </a:xfrm>
                <a:prstGeom prst="flowChartTerminator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lvl="0" algn="ctr" defTabSz="457200">
                    <a:buClrTx/>
                    <a:defRPr/>
                  </a:pPr>
                  <a:r>
                    <a:rPr lang="en-US" altLang="ko-KR" sz="1800" kern="1200" dirty="0">
                      <a:solidFill>
                        <a:prstClr val="black"/>
                      </a:solidFill>
                      <a:latin typeface="Calibri" panose="020F0502020204030204"/>
                      <a:ea typeface="맑은 고딕" panose="020B0503020000020004" pitchFamily="34" charset="-127"/>
                    </a:rPr>
                    <a:t>NUM</a:t>
                  </a:r>
                  <a:endParaRPr lang="ko-KR" altLang="en-US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endParaRPr>
                </a:p>
              </p:txBody>
            </p:sp>
            <p:sp>
              <p:nvSpPr>
                <p:cNvPr id="245" name="순서도: 수행의 시작/종료 210">
                  <a:extLst>
                    <a:ext uri="{FF2B5EF4-FFF2-40B4-BE49-F238E27FC236}">
                      <a16:creationId xmlns:a16="http://schemas.microsoft.com/office/drawing/2014/main" id="{0E199267-0A10-4763-AFDE-52E7EB39FA4F}"/>
                    </a:ext>
                  </a:extLst>
                </p:cNvPr>
                <p:cNvSpPr/>
                <p:nvPr/>
              </p:nvSpPr>
              <p:spPr>
                <a:xfrm>
                  <a:off x="7142764" y="6059138"/>
                  <a:ext cx="542650" cy="297212"/>
                </a:xfrm>
                <a:prstGeom prst="flowChartTerminator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lvl="0" algn="ctr" defTabSz="457200">
                    <a:buClrTx/>
                    <a:defRPr/>
                  </a:pPr>
                  <a:r>
                    <a:rPr lang="en-US" altLang="ko-KR" sz="1800" kern="1200" dirty="0">
                      <a:solidFill>
                        <a:prstClr val="black"/>
                      </a:solidFill>
                      <a:latin typeface="Calibri" panose="020F0502020204030204"/>
                      <a:ea typeface="맑은 고딕" panose="020B0503020000020004" pitchFamily="34" charset="-127"/>
                    </a:rPr>
                    <a:t>STR</a:t>
                  </a:r>
                  <a:endParaRPr lang="ko-KR" altLang="en-US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endParaRPr>
                </a:p>
              </p:txBody>
            </p:sp>
            <p:sp>
              <p:nvSpPr>
                <p:cNvPr id="246" name="순서도: 수행의 시작/종료 210">
                  <a:extLst>
                    <a:ext uri="{FF2B5EF4-FFF2-40B4-BE49-F238E27FC236}">
                      <a16:creationId xmlns:a16="http://schemas.microsoft.com/office/drawing/2014/main" id="{275E4601-346F-4B22-B99C-BACEBAE43026}"/>
                    </a:ext>
                  </a:extLst>
                </p:cNvPr>
                <p:cNvSpPr/>
                <p:nvPr/>
              </p:nvSpPr>
              <p:spPr>
                <a:xfrm>
                  <a:off x="7749239" y="6059138"/>
                  <a:ext cx="542650" cy="297212"/>
                </a:xfrm>
                <a:prstGeom prst="flowChartTerminator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1800" kern="1200" dirty="0">
                      <a:solidFill>
                        <a:prstClr val="black"/>
                      </a:solidFill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STR</a:t>
                  </a: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247" name="순서도: 수행의 시작/종료 210">
                  <a:extLst>
                    <a:ext uri="{FF2B5EF4-FFF2-40B4-BE49-F238E27FC236}">
                      <a16:creationId xmlns:a16="http://schemas.microsoft.com/office/drawing/2014/main" id="{C83B839B-852E-4775-AD04-88897DE29E89}"/>
                    </a:ext>
                  </a:extLst>
                </p:cNvPr>
                <p:cNvSpPr/>
                <p:nvPr/>
              </p:nvSpPr>
              <p:spPr>
                <a:xfrm>
                  <a:off x="4358803" y="5383881"/>
                  <a:ext cx="542650" cy="297212"/>
                </a:xfrm>
                <a:prstGeom prst="flowChartTerminator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STR</a:t>
                  </a: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248" name="순서도: 수행의 시작/종료 210">
                  <a:extLst>
                    <a:ext uri="{FF2B5EF4-FFF2-40B4-BE49-F238E27FC236}">
                      <a16:creationId xmlns:a16="http://schemas.microsoft.com/office/drawing/2014/main" id="{6E0E7128-E015-40DB-8609-AAFFDDDBEE1A}"/>
                    </a:ext>
                  </a:extLst>
                </p:cNvPr>
                <p:cNvSpPr/>
                <p:nvPr/>
              </p:nvSpPr>
              <p:spPr>
                <a:xfrm>
                  <a:off x="4971396" y="5383881"/>
                  <a:ext cx="542650" cy="297212"/>
                </a:xfrm>
                <a:prstGeom prst="flowChartTerminator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STR</a:t>
                  </a: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249" name="순서도: 수행의 시작/종료 210">
                  <a:extLst>
                    <a:ext uri="{FF2B5EF4-FFF2-40B4-BE49-F238E27FC236}">
                      <a16:creationId xmlns:a16="http://schemas.microsoft.com/office/drawing/2014/main" id="{73A18D69-0E02-4A0D-954D-5293432C7F51}"/>
                    </a:ext>
                  </a:extLst>
                </p:cNvPr>
                <p:cNvSpPr/>
                <p:nvPr/>
              </p:nvSpPr>
              <p:spPr>
                <a:xfrm>
                  <a:off x="5603935" y="5383881"/>
                  <a:ext cx="542650" cy="297212"/>
                </a:xfrm>
                <a:prstGeom prst="flowChartTerminator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OBJ</a:t>
                  </a: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250" name="순서도: 수행의 시작/종료 210">
                  <a:extLst>
                    <a:ext uri="{FF2B5EF4-FFF2-40B4-BE49-F238E27FC236}">
                      <a16:creationId xmlns:a16="http://schemas.microsoft.com/office/drawing/2014/main" id="{E3EDC599-258B-4FFD-A6EE-4DF02537C2CD}"/>
                    </a:ext>
                  </a:extLst>
                </p:cNvPr>
                <p:cNvSpPr/>
                <p:nvPr/>
              </p:nvSpPr>
              <p:spPr>
                <a:xfrm>
                  <a:off x="6524351" y="5383881"/>
                  <a:ext cx="542650" cy="297212"/>
                </a:xfrm>
                <a:prstGeom prst="flowChartTerminator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STR</a:t>
                  </a: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251" name="순서도: 수행의 시작/종료 210">
                  <a:extLst>
                    <a:ext uri="{FF2B5EF4-FFF2-40B4-BE49-F238E27FC236}">
                      <a16:creationId xmlns:a16="http://schemas.microsoft.com/office/drawing/2014/main" id="{CA7C6C13-0645-47AD-801A-C3DD46F1A4FB}"/>
                    </a:ext>
                  </a:extLst>
                </p:cNvPr>
                <p:cNvSpPr/>
                <p:nvPr/>
              </p:nvSpPr>
              <p:spPr>
                <a:xfrm>
                  <a:off x="7138253" y="5383881"/>
                  <a:ext cx="542650" cy="297212"/>
                </a:xfrm>
                <a:prstGeom prst="flowChartTerminator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lvl="0" algn="ctr" defTabSz="457200">
                    <a:buClrTx/>
                    <a:defRPr/>
                  </a:pPr>
                  <a:r>
                    <a:rPr lang="en-US" altLang="ko-KR" sz="1800" kern="1200" dirty="0">
                      <a:solidFill>
                        <a:prstClr val="black"/>
                      </a:solidFill>
                      <a:latin typeface="Calibri" panose="020F0502020204030204"/>
                      <a:ea typeface="맑은 고딕" panose="020B0503020000020004" pitchFamily="34" charset="-127"/>
                    </a:rPr>
                    <a:t>OBJ</a:t>
                  </a:r>
                  <a:endParaRPr lang="ko-KR" altLang="en-US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endParaRPr>
                </a:p>
              </p:txBody>
            </p:sp>
            <p:sp>
              <p:nvSpPr>
                <p:cNvPr id="252" name="순서도: 수행의 시작/종료 210">
                  <a:extLst>
                    <a:ext uri="{FF2B5EF4-FFF2-40B4-BE49-F238E27FC236}">
                      <a16:creationId xmlns:a16="http://schemas.microsoft.com/office/drawing/2014/main" id="{EB92D975-1277-4B5D-B17A-74CEFEBD6BDB}"/>
                    </a:ext>
                  </a:extLst>
                </p:cNvPr>
                <p:cNvSpPr/>
                <p:nvPr/>
              </p:nvSpPr>
              <p:spPr>
                <a:xfrm>
                  <a:off x="5599424" y="6059138"/>
                  <a:ext cx="542650" cy="297212"/>
                </a:xfrm>
                <a:prstGeom prst="flowChartTerminator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lvl="0" algn="ctr" defTabSz="457200">
                    <a:buClrTx/>
                    <a:defRPr/>
                  </a:pPr>
                  <a:r>
                    <a:rPr lang="en-US" altLang="ko-KR" sz="1800" kern="1200" dirty="0">
                      <a:solidFill>
                        <a:prstClr val="black"/>
                      </a:solidFill>
                      <a:latin typeface="Calibri" panose="020F0502020204030204"/>
                      <a:ea typeface="맑은 고딕" panose="020B0503020000020004" pitchFamily="34" charset="-127"/>
                    </a:rPr>
                    <a:t>STR</a:t>
                  </a:r>
                  <a:endParaRPr lang="ko-KR" altLang="en-US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endParaRPr>
                </a:p>
              </p:txBody>
            </p:sp>
            <p:cxnSp>
              <p:nvCxnSpPr>
                <p:cNvPr id="253" name="직선 화살표 연결선 252">
                  <a:extLst>
                    <a:ext uri="{FF2B5EF4-FFF2-40B4-BE49-F238E27FC236}">
                      <a16:creationId xmlns:a16="http://schemas.microsoft.com/office/drawing/2014/main" id="{C455F7FC-6B69-4A22-A4E6-834F780336EF}"/>
                    </a:ext>
                  </a:extLst>
                </p:cNvPr>
                <p:cNvCxnSpPr>
                  <a:cxnSpLocks/>
                  <a:stCxn id="249" idx="2"/>
                  <a:endCxn id="252" idx="0"/>
                </p:cNvCxnSpPr>
                <p:nvPr/>
              </p:nvCxnSpPr>
              <p:spPr>
                <a:xfrm flipH="1">
                  <a:off x="5870749" y="5681093"/>
                  <a:ext cx="4511" cy="37804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4DE21AC6-955B-43C4-9EAC-0E7539A2B1E5}"/>
                    </a:ext>
                  </a:extLst>
                </p:cNvPr>
                <p:cNvSpPr txBox="1"/>
                <p:nvPr/>
              </p:nvSpPr>
              <p:spPr>
                <a:xfrm>
                  <a:off x="5137767" y="5767601"/>
                  <a:ext cx="63235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kumimoji="1" lang="en-US" altLang="en-US" dirty="0">
                      <a:latin typeface="Consolas" panose="020B0609020204030204" pitchFamily="49" charset="0"/>
                    </a:rPr>
                    <a:t>gender</a:t>
                  </a:r>
                  <a:endParaRPr lang="ko-Kore-KR" altLang="en-US" dirty="0"/>
                </a:p>
              </p:txBody>
            </p:sp>
          </p:grpSp>
        </p:grpSp>
        <p:grpSp>
          <p:nvGrpSpPr>
            <p:cNvPr id="255" name="그룹 254">
              <a:extLst>
                <a:ext uri="{FF2B5EF4-FFF2-40B4-BE49-F238E27FC236}">
                  <a16:creationId xmlns:a16="http://schemas.microsoft.com/office/drawing/2014/main" id="{AEA22246-1052-4746-8257-FFC26799C271}"/>
                </a:ext>
              </a:extLst>
            </p:cNvPr>
            <p:cNvGrpSpPr/>
            <p:nvPr/>
          </p:nvGrpSpPr>
          <p:grpSpPr>
            <a:xfrm>
              <a:off x="8563273" y="4226887"/>
              <a:ext cx="3230459" cy="2192033"/>
              <a:chOff x="8563273" y="4164317"/>
              <a:chExt cx="3230459" cy="2192033"/>
            </a:xfrm>
          </p:grpSpPr>
          <p:sp>
            <p:nvSpPr>
              <p:cNvPr id="256" name="타원 255">
                <a:extLst>
                  <a:ext uri="{FF2B5EF4-FFF2-40B4-BE49-F238E27FC236}">
                    <a16:creationId xmlns:a16="http://schemas.microsoft.com/office/drawing/2014/main" id="{E103BAA6-AC46-48CE-8DCF-DA5502184B92}"/>
                  </a:ext>
                </a:extLst>
              </p:cNvPr>
              <p:cNvSpPr/>
              <p:nvPr/>
            </p:nvSpPr>
            <p:spPr>
              <a:xfrm>
                <a:off x="9209681" y="4166578"/>
                <a:ext cx="475020" cy="4750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cxnSp>
            <p:nvCxnSpPr>
              <p:cNvPr id="257" name="직선 화살표 연결선 256">
                <a:extLst>
                  <a:ext uri="{FF2B5EF4-FFF2-40B4-BE49-F238E27FC236}">
                    <a16:creationId xmlns:a16="http://schemas.microsoft.com/office/drawing/2014/main" id="{BCC8DFB3-BBFC-4C1A-BE74-FA1C9B8B38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34599" y="4641598"/>
                <a:ext cx="612593" cy="4051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D23DFA5F-C9FD-4299-B6FC-948912A02973}"/>
                  </a:ext>
                </a:extLst>
              </p:cNvPr>
              <p:cNvSpPr txBox="1"/>
              <p:nvPr/>
            </p:nvSpPr>
            <p:spPr>
              <a:xfrm>
                <a:off x="8691325" y="4758432"/>
                <a:ext cx="4365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id</a:t>
                </a:r>
                <a:endParaRPr lang="ko-Kore-KR" altLang="en-US" dirty="0"/>
              </a:p>
            </p:txBody>
          </p:sp>
          <p:cxnSp>
            <p:nvCxnSpPr>
              <p:cNvPr id="259" name="직선 화살표 연결선 258">
                <a:extLst>
                  <a:ext uri="{FF2B5EF4-FFF2-40B4-BE49-F238E27FC236}">
                    <a16:creationId xmlns:a16="http://schemas.microsoft.com/office/drawing/2014/main" id="{0E0FAD1C-9139-4856-938E-104CA99066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7191" y="4641598"/>
                <a:ext cx="0" cy="4051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A65E2F39-F340-4485-979E-6BEFA19F9105}"/>
                  </a:ext>
                </a:extLst>
              </p:cNvPr>
              <p:cNvSpPr txBox="1"/>
              <p:nvPr/>
            </p:nvSpPr>
            <p:spPr>
              <a:xfrm>
                <a:off x="9215900" y="4749581"/>
                <a:ext cx="4750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pswd</a:t>
                </a:r>
                <a:endParaRPr lang="ko-Kore-KR" altLang="en-US" dirty="0"/>
              </a:p>
            </p:txBody>
          </p:sp>
          <p:cxnSp>
            <p:nvCxnSpPr>
              <p:cNvPr id="261" name="직선 화살표 연결선 260">
                <a:extLst>
                  <a:ext uri="{FF2B5EF4-FFF2-40B4-BE49-F238E27FC236}">
                    <a16:creationId xmlns:a16="http://schemas.microsoft.com/office/drawing/2014/main" id="{DA61C4C0-5078-4A2C-9A4D-651460041A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7191" y="4641598"/>
                <a:ext cx="632539" cy="4051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D19F4919-494E-4EBE-B1D2-0BC5D560AAD6}"/>
                  </a:ext>
                </a:extLst>
              </p:cNvPr>
              <p:cNvSpPr txBox="1"/>
              <p:nvPr/>
            </p:nvSpPr>
            <p:spPr>
              <a:xfrm>
                <a:off x="9929208" y="4749581"/>
                <a:ext cx="436743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info</a:t>
                </a:r>
                <a:endParaRPr lang="ko-Kore-KR" altLang="en-US" dirty="0"/>
              </a:p>
            </p:txBody>
          </p:sp>
          <p:sp>
            <p:nvSpPr>
              <p:cNvPr id="263" name="타원 262">
                <a:extLst>
                  <a:ext uri="{FF2B5EF4-FFF2-40B4-BE49-F238E27FC236}">
                    <a16:creationId xmlns:a16="http://schemas.microsoft.com/office/drawing/2014/main" id="{4CD8B1FC-5CED-4894-B1F3-74B5881B2BD4}"/>
                  </a:ext>
                </a:extLst>
              </p:cNvPr>
              <p:cNvSpPr/>
              <p:nvPr/>
            </p:nvSpPr>
            <p:spPr>
              <a:xfrm>
                <a:off x="10917641" y="4164317"/>
                <a:ext cx="475020" cy="4750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cxnSp>
            <p:nvCxnSpPr>
              <p:cNvPr id="264" name="직선 화살표 연결선 263">
                <a:extLst>
                  <a:ext uri="{FF2B5EF4-FFF2-40B4-BE49-F238E27FC236}">
                    <a16:creationId xmlns:a16="http://schemas.microsoft.com/office/drawing/2014/main" id="{AD1D7427-0A8C-45F0-9677-46595A7225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40169" y="4639337"/>
                <a:ext cx="314982" cy="40745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8B486D32-9299-405D-A406-F2D53110C887}"/>
                  </a:ext>
                </a:extLst>
              </p:cNvPr>
              <p:cNvSpPr txBox="1"/>
              <p:nvPr/>
            </p:nvSpPr>
            <p:spPr>
              <a:xfrm>
                <a:off x="10470116" y="4749581"/>
                <a:ext cx="468782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name</a:t>
                </a:r>
                <a:endParaRPr lang="ko-Kore-KR" altLang="en-US" dirty="0"/>
              </a:p>
            </p:txBody>
          </p:sp>
          <p:cxnSp>
            <p:nvCxnSpPr>
              <p:cNvPr id="266" name="직선 화살표 연결선 265">
                <a:extLst>
                  <a:ext uri="{FF2B5EF4-FFF2-40B4-BE49-F238E27FC236}">
                    <a16:creationId xmlns:a16="http://schemas.microsoft.com/office/drawing/2014/main" id="{6F89B131-FFAA-482D-A9B8-A08288D7AC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5151" y="4639337"/>
                <a:ext cx="298920" cy="40745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5CD77732-D9F8-40EC-91CC-0BC70789CC47}"/>
                  </a:ext>
                </a:extLst>
              </p:cNvPr>
              <p:cNvSpPr txBox="1"/>
              <p:nvPr/>
            </p:nvSpPr>
            <p:spPr>
              <a:xfrm>
                <a:off x="11356989" y="4749581"/>
                <a:ext cx="436743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info</a:t>
                </a:r>
                <a:endParaRPr lang="ko-Kore-KR" altLang="en-US" dirty="0"/>
              </a:p>
            </p:txBody>
          </p:sp>
          <p:cxnSp>
            <p:nvCxnSpPr>
              <p:cNvPr id="268" name="직선 화살표 연결선 267">
                <a:extLst>
                  <a:ext uri="{FF2B5EF4-FFF2-40B4-BE49-F238E27FC236}">
                    <a16:creationId xmlns:a16="http://schemas.microsoft.com/office/drawing/2014/main" id="{F73DD499-DE80-4ECE-BF22-16CCCEB8EEA6}"/>
                  </a:ext>
                </a:extLst>
              </p:cNvPr>
              <p:cNvCxnSpPr>
                <a:cxnSpLocks/>
                <a:stCxn id="273" idx="2"/>
                <a:endCxn id="276" idx="0"/>
              </p:cNvCxnSpPr>
              <p:nvPr/>
            </p:nvCxnSpPr>
            <p:spPr>
              <a:xfrm flipH="1">
                <a:off x="9772333" y="5344005"/>
                <a:ext cx="307397" cy="2294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순서도: 수행의 시작/종료 210">
                <a:extLst>
                  <a:ext uri="{FF2B5EF4-FFF2-40B4-BE49-F238E27FC236}">
                    <a16:creationId xmlns:a16="http://schemas.microsoft.com/office/drawing/2014/main" id="{3A3C39D1-3FA0-46FB-8898-99BB894359F6}"/>
                  </a:ext>
                </a:extLst>
              </p:cNvPr>
              <p:cNvSpPr/>
              <p:nvPr/>
            </p:nvSpPr>
            <p:spPr>
              <a:xfrm>
                <a:off x="9181053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NUM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0" name="순서도: 수행의 시작/종료 210">
                <a:extLst>
                  <a:ext uri="{FF2B5EF4-FFF2-40B4-BE49-F238E27FC236}">
                    <a16:creationId xmlns:a16="http://schemas.microsoft.com/office/drawing/2014/main" id="{45930E79-6830-42CC-8BFB-593CEA490A15}"/>
                  </a:ext>
                </a:extLst>
              </p:cNvPr>
              <p:cNvSpPr/>
              <p:nvPr/>
            </p:nvSpPr>
            <p:spPr>
              <a:xfrm>
                <a:off x="9793701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STR</a:t>
                </a:r>
                <a:endParaRPr lang="ko-KR" altLang="en-US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sp>
            <p:nvSpPr>
              <p:cNvPr id="271" name="순서도: 수행의 시작/종료 210">
                <a:extLst>
                  <a:ext uri="{FF2B5EF4-FFF2-40B4-BE49-F238E27FC236}">
                    <a16:creationId xmlns:a16="http://schemas.microsoft.com/office/drawing/2014/main" id="{93400ABC-5A3E-4088-BB5A-D23DDADFBB3A}"/>
                  </a:ext>
                </a:extLst>
              </p:cNvPr>
              <p:cNvSpPr/>
              <p:nvPr/>
            </p:nvSpPr>
            <p:spPr>
              <a:xfrm>
                <a:off x="8563273" y="5046793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2" name="순서도: 수행의 시작/종료 210">
                <a:extLst>
                  <a:ext uri="{FF2B5EF4-FFF2-40B4-BE49-F238E27FC236}">
                    <a16:creationId xmlns:a16="http://schemas.microsoft.com/office/drawing/2014/main" id="{F5934E32-39A6-46D4-906C-FF81F0F93672}"/>
                  </a:ext>
                </a:extLst>
              </p:cNvPr>
              <p:cNvSpPr/>
              <p:nvPr/>
            </p:nvSpPr>
            <p:spPr>
              <a:xfrm>
                <a:off x="9175866" y="5046793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3" name="순서도: 수행의 시작/종료 210">
                <a:extLst>
                  <a:ext uri="{FF2B5EF4-FFF2-40B4-BE49-F238E27FC236}">
                    <a16:creationId xmlns:a16="http://schemas.microsoft.com/office/drawing/2014/main" id="{9C1ACEC7-2C14-481C-B728-CBB436682060}"/>
                  </a:ext>
                </a:extLst>
              </p:cNvPr>
              <p:cNvSpPr/>
              <p:nvPr/>
            </p:nvSpPr>
            <p:spPr>
              <a:xfrm>
                <a:off x="9808405" y="5046793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OBJ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4" name="순서도: 수행의 시작/종료 210">
                <a:extLst>
                  <a:ext uri="{FF2B5EF4-FFF2-40B4-BE49-F238E27FC236}">
                    <a16:creationId xmlns:a16="http://schemas.microsoft.com/office/drawing/2014/main" id="{93C2C83B-845D-47B4-A1E9-0A73EE153710}"/>
                  </a:ext>
                </a:extLst>
              </p:cNvPr>
              <p:cNvSpPr/>
              <p:nvPr/>
            </p:nvSpPr>
            <p:spPr>
              <a:xfrm>
                <a:off x="10568844" y="5046793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STR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5" name="순서도: 수행의 시작/종료 210">
                <a:extLst>
                  <a:ext uri="{FF2B5EF4-FFF2-40B4-BE49-F238E27FC236}">
                    <a16:creationId xmlns:a16="http://schemas.microsoft.com/office/drawing/2014/main" id="{199AB2D3-4291-46B5-B95F-52E0BF3B0BC1}"/>
                  </a:ext>
                </a:extLst>
              </p:cNvPr>
              <p:cNvSpPr/>
              <p:nvPr/>
            </p:nvSpPr>
            <p:spPr>
              <a:xfrm>
                <a:off x="11182746" y="5046793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OBJ</a:t>
                </a:r>
                <a:endParaRPr lang="ko-KR" altLang="en-US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sp>
            <p:nvSpPr>
              <p:cNvPr id="276" name="순서도: 수행의 시작/종료 210">
                <a:extLst>
                  <a:ext uri="{FF2B5EF4-FFF2-40B4-BE49-F238E27FC236}">
                    <a16:creationId xmlns:a16="http://schemas.microsoft.com/office/drawing/2014/main" id="{585F7362-FCE8-487B-A163-62EE7511D718}"/>
                  </a:ext>
                </a:extLst>
              </p:cNvPr>
              <p:cNvSpPr/>
              <p:nvPr/>
            </p:nvSpPr>
            <p:spPr>
              <a:xfrm>
                <a:off x="9466840" y="5573444"/>
                <a:ext cx="610986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5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ANYOF</a:t>
                </a:r>
                <a:endParaRPr lang="ko-KR" altLang="en-US" sz="15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cxnSp>
            <p:nvCxnSpPr>
              <p:cNvPr id="277" name="직선 화살표 연결선 276">
                <a:extLst>
                  <a:ext uri="{FF2B5EF4-FFF2-40B4-BE49-F238E27FC236}">
                    <a16:creationId xmlns:a16="http://schemas.microsoft.com/office/drawing/2014/main" id="{99A1A969-2637-40EE-9150-23F8ACD54E80}"/>
                  </a:ext>
                </a:extLst>
              </p:cNvPr>
              <p:cNvCxnSpPr>
                <a:cxnSpLocks/>
                <a:stCxn id="275" idx="2"/>
                <a:endCxn id="282" idx="0"/>
              </p:cNvCxnSpPr>
              <p:nvPr/>
            </p:nvCxnSpPr>
            <p:spPr>
              <a:xfrm flipH="1">
                <a:off x="11171972" y="5344005"/>
                <a:ext cx="282099" cy="2294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직선 화살표 연결선 277">
                <a:extLst>
                  <a:ext uri="{FF2B5EF4-FFF2-40B4-BE49-F238E27FC236}">
                    <a16:creationId xmlns:a16="http://schemas.microsoft.com/office/drawing/2014/main" id="{6F806E6C-9029-41AD-9A08-4864D13431DB}"/>
                  </a:ext>
                </a:extLst>
              </p:cNvPr>
              <p:cNvCxnSpPr>
                <a:cxnSpLocks/>
                <a:stCxn id="276" idx="2"/>
                <a:endCxn id="269" idx="0"/>
              </p:cNvCxnSpPr>
              <p:nvPr/>
            </p:nvCxnSpPr>
            <p:spPr>
              <a:xfrm flipH="1">
                <a:off x="9452378" y="5870656"/>
                <a:ext cx="319955" cy="18848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직선 화살표 연결선 278">
                <a:extLst>
                  <a:ext uri="{FF2B5EF4-FFF2-40B4-BE49-F238E27FC236}">
                    <a16:creationId xmlns:a16="http://schemas.microsoft.com/office/drawing/2014/main" id="{4A47F0B7-5F49-4CD9-9234-13F4C8672AC8}"/>
                  </a:ext>
                </a:extLst>
              </p:cNvPr>
              <p:cNvCxnSpPr>
                <a:cxnSpLocks/>
                <a:stCxn id="276" idx="2"/>
                <a:endCxn id="270" idx="0"/>
              </p:cNvCxnSpPr>
              <p:nvPr/>
            </p:nvCxnSpPr>
            <p:spPr>
              <a:xfrm>
                <a:off x="9772333" y="5870656"/>
                <a:ext cx="292693" cy="18848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순서도: 수행의 시작/종료 210">
                <a:extLst>
                  <a:ext uri="{FF2B5EF4-FFF2-40B4-BE49-F238E27FC236}">
                    <a16:creationId xmlns:a16="http://schemas.microsoft.com/office/drawing/2014/main" id="{A7D0701A-0934-45FE-8EC1-FFADC5824038}"/>
                  </a:ext>
                </a:extLst>
              </p:cNvPr>
              <p:cNvSpPr/>
              <p:nvPr/>
            </p:nvSpPr>
            <p:spPr>
              <a:xfrm>
                <a:off x="10580692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NUM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1" name="순서도: 수행의 시작/종료 210">
                <a:extLst>
                  <a:ext uri="{FF2B5EF4-FFF2-40B4-BE49-F238E27FC236}">
                    <a16:creationId xmlns:a16="http://schemas.microsoft.com/office/drawing/2014/main" id="{655419C7-36A2-47B1-B8F8-0182A6960903}"/>
                  </a:ext>
                </a:extLst>
              </p:cNvPr>
              <p:cNvSpPr/>
              <p:nvPr/>
            </p:nvSpPr>
            <p:spPr>
              <a:xfrm>
                <a:off x="11193340" y="6059138"/>
                <a:ext cx="542650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8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STR</a:t>
                </a:r>
                <a:endParaRPr lang="ko-KR" altLang="en-US" sz="18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sp>
            <p:nvSpPr>
              <p:cNvPr id="282" name="순서도: 수행의 시작/종료 210">
                <a:extLst>
                  <a:ext uri="{FF2B5EF4-FFF2-40B4-BE49-F238E27FC236}">
                    <a16:creationId xmlns:a16="http://schemas.microsoft.com/office/drawing/2014/main" id="{0066AEFC-79BB-41B8-BCF5-07E969AE6C89}"/>
                  </a:ext>
                </a:extLst>
              </p:cNvPr>
              <p:cNvSpPr/>
              <p:nvPr/>
            </p:nvSpPr>
            <p:spPr>
              <a:xfrm>
                <a:off x="10866479" y="5573444"/>
                <a:ext cx="610986" cy="297212"/>
              </a:xfrm>
              <a:prstGeom prst="flowChartTerminator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altLang="ko-KR" sz="1500" kern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34" charset="-127"/>
                  </a:rPr>
                  <a:t>ANYOF</a:t>
                </a:r>
                <a:endParaRPr lang="ko-KR" altLang="en-US" sz="1500" kern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cxnSp>
            <p:nvCxnSpPr>
              <p:cNvPr id="283" name="직선 화살표 연결선 282">
                <a:extLst>
                  <a:ext uri="{FF2B5EF4-FFF2-40B4-BE49-F238E27FC236}">
                    <a16:creationId xmlns:a16="http://schemas.microsoft.com/office/drawing/2014/main" id="{6800ECF5-C0E5-47E6-9933-FB79EA0B88E0}"/>
                  </a:ext>
                </a:extLst>
              </p:cNvPr>
              <p:cNvCxnSpPr>
                <a:cxnSpLocks/>
                <a:stCxn id="282" idx="2"/>
                <a:endCxn id="280" idx="0"/>
              </p:cNvCxnSpPr>
              <p:nvPr/>
            </p:nvCxnSpPr>
            <p:spPr>
              <a:xfrm flipH="1">
                <a:off x="10852017" y="5870656"/>
                <a:ext cx="319955" cy="18848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직선 화살표 연결선 283">
                <a:extLst>
                  <a:ext uri="{FF2B5EF4-FFF2-40B4-BE49-F238E27FC236}">
                    <a16:creationId xmlns:a16="http://schemas.microsoft.com/office/drawing/2014/main" id="{686EF7CA-A2AD-42BB-BB9A-24FE06F58EA9}"/>
                  </a:ext>
                </a:extLst>
              </p:cNvPr>
              <p:cNvCxnSpPr>
                <a:cxnSpLocks/>
                <a:stCxn id="282" idx="2"/>
                <a:endCxn id="281" idx="0"/>
              </p:cNvCxnSpPr>
              <p:nvPr/>
            </p:nvCxnSpPr>
            <p:spPr>
              <a:xfrm>
                <a:off x="11171972" y="5870656"/>
                <a:ext cx="292693" cy="18848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1F9499C1-A6C6-476E-B778-052A6017A7A5}"/>
                  </a:ext>
                </a:extLst>
              </p:cNvPr>
              <p:cNvSpPr txBox="1"/>
              <p:nvPr/>
            </p:nvSpPr>
            <p:spPr>
              <a:xfrm>
                <a:off x="11356990" y="5371481"/>
                <a:ext cx="2821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*</a:t>
                </a:r>
                <a:endParaRPr lang="ko-Kore-KR" altLang="en-US" dirty="0"/>
              </a:p>
            </p:txBody>
          </p: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AB6D963A-C5D6-43BF-A073-88F20F609E53}"/>
                  </a:ext>
                </a:extLst>
              </p:cNvPr>
              <p:cNvSpPr txBox="1"/>
              <p:nvPr/>
            </p:nvSpPr>
            <p:spPr>
              <a:xfrm>
                <a:off x="9951238" y="5371481"/>
                <a:ext cx="2821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kumimoji="1" lang="en-US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*</a:t>
                </a:r>
                <a:endParaRPr lang="ko-Kore-KR" altLang="en-US" dirty="0"/>
              </a:p>
            </p:txBody>
          </p:sp>
        </p:grpSp>
        <p:sp>
          <p:nvSpPr>
            <p:cNvPr id="287" name="사각형: 둥근 모서리 286">
              <a:extLst>
                <a:ext uri="{FF2B5EF4-FFF2-40B4-BE49-F238E27FC236}">
                  <a16:creationId xmlns:a16="http://schemas.microsoft.com/office/drawing/2014/main" id="{825F46AD-0470-4D9D-A565-F0C81E6879B7}"/>
                </a:ext>
              </a:extLst>
            </p:cNvPr>
            <p:cNvSpPr/>
            <p:nvPr/>
          </p:nvSpPr>
          <p:spPr>
            <a:xfrm>
              <a:off x="73617" y="4134172"/>
              <a:ext cx="3957617" cy="2360270"/>
            </a:xfrm>
            <a:prstGeom prst="roundRect">
              <a:avLst>
                <a:gd name="adj" fmla="val 8870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8" name="사각형: 둥근 모서리 287">
              <a:extLst>
                <a:ext uri="{FF2B5EF4-FFF2-40B4-BE49-F238E27FC236}">
                  <a16:creationId xmlns:a16="http://schemas.microsoft.com/office/drawing/2014/main" id="{277ADCF7-BE1C-4DE4-BEE4-46B2A1709FD1}"/>
                </a:ext>
              </a:extLst>
            </p:cNvPr>
            <p:cNvSpPr/>
            <p:nvPr/>
          </p:nvSpPr>
          <p:spPr>
            <a:xfrm>
              <a:off x="4209446" y="4134172"/>
              <a:ext cx="4147549" cy="2360270"/>
            </a:xfrm>
            <a:prstGeom prst="roundRect">
              <a:avLst>
                <a:gd name="adj" fmla="val 8870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사각형: 둥근 모서리 288">
              <a:extLst>
                <a:ext uri="{FF2B5EF4-FFF2-40B4-BE49-F238E27FC236}">
                  <a16:creationId xmlns:a16="http://schemas.microsoft.com/office/drawing/2014/main" id="{FA479BC3-4109-4482-B752-414612831062}"/>
                </a:ext>
              </a:extLst>
            </p:cNvPr>
            <p:cNvSpPr/>
            <p:nvPr/>
          </p:nvSpPr>
          <p:spPr>
            <a:xfrm>
              <a:off x="8459543" y="4134172"/>
              <a:ext cx="3473589" cy="2360269"/>
            </a:xfrm>
            <a:prstGeom prst="roundRect">
              <a:avLst>
                <a:gd name="adj" fmla="val 8870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사각형: 둥근 모서리 291">
              <a:extLst>
                <a:ext uri="{FF2B5EF4-FFF2-40B4-BE49-F238E27FC236}">
                  <a16:creationId xmlns:a16="http://schemas.microsoft.com/office/drawing/2014/main" id="{C91429E6-946A-4486-AC0D-5CDA35356D2B}"/>
                </a:ext>
              </a:extLst>
            </p:cNvPr>
            <p:cNvSpPr/>
            <p:nvPr/>
          </p:nvSpPr>
          <p:spPr>
            <a:xfrm>
              <a:off x="2339255" y="1674818"/>
              <a:ext cx="6439793" cy="2193235"/>
            </a:xfrm>
            <a:prstGeom prst="roundRect">
              <a:avLst>
                <a:gd name="adj" fmla="val 8870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94" name="직선 화살표 연결선 293">
              <a:extLst>
                <a:ext uri="{FF2B5EF4-FFF2-40B4-BE49-F238E27FC236}">
                  <a16:creationId xmlns:a16="http://schemas.microsoft.com/office/drawing/2014/main" id="{32D03DA5-BE34-4479-9458-16C127C19E99}"/>
                </a:ext>
              </a:extLst>
            </p:cNvPr>
            <p:cNvCxnSpPr>
              <a:cxnSpLocks/>
              <a:endCxn id="287" idx="0"/>
            </p:cNvCxnSpPr>
            <p:nvPr/>
          </p:nvCxnSpPr>
          <p:spPr>
            <a:xfrm flipH="1">
              <a:off x="2052426" y="3871565"/>
              <a:ext cx="4230793" cy="262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직선 화살표 연결선 294">
              <a:extLst>
                <a:ext uri="{FF2B5EF4-FFF2-40B4-BE49-F238E27FC236}">
                  <a16:creationId xmlns:a16="http://schemas.microsoft.com/office/drawing/2014/main" id="{80DDC11B-80ED-4CD9-A489-B43B48A8B692}"/>
                </a:ext>
              </a:extLst>
            </p:cNvPr>
            <p:cNvCxnSpPr>
              <a:cxnSpLocks/>
              <a:endCxn id="288" idx="0"/>
            </p:cNvCxnSpPr>
            <p:nvPr/>
          </p:nvCxnSpPr>
          <p:spPr>
            <a:xfrm>
              <a:off x="6283220" y="3878736"/>
              <a:ext cx="1" cy="2554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직선 화살표 연결선 295">
              <a:extLst>
                <a:ext uri="{FF2B5EF4-FFF2-40B4-BE49-F238E27FC236}">
                  <a16:creationId xmlns:a16="http://schemas.microsoft.com/office/drawing/2014/main" id="{3A61F5AE-2609-4043-B53B-B106B590B1BB}"/>
                </a:ext>
              </a:extLst>
            </p:cNvPr>
            <p:cNvCxnSpPr>
              <a:cxnSpLocks/>
              <a:endCxn id="289" idx="0"/>
            </p:cNvCxnSpPr>
            <p:nvPr/>
          </p:nvCxnSpPr>
          <p:spPr>
            <a:xfrm>
              <a:off x="6283220" y="3867604"/>
              <a:ext cx="3913118" cy="2665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44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Key Idea 2: Candidate Schema Exploration</a:t>
            </a:r>
            <a:endParaRPr lang="ko-KR" altLang="en-US" sz="4000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043874"/>
            <a:ext cx="11515430" cy="662884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400" b="1" dirty="0" err="1">
                <a:solidFill>
                  <a:srgbClr val="003299"/>
                </a:solidFill>
              </a:rPr>
              <a:t>ReCG</a:t>
            </a:r>
            <a:r>
              <a:rPr kumimoji="1" lang="en-US" altLang="en-US" sz="2400" b="1" dirty="0">
                <a:solidFill>
                  <a:srgbClr val="003299"/>
                </a:solidFill>
              </a:rPr>
              <a:t> explores multiple schema derivation candidates rather than settling on just one.</a:t>
            </a: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16C126DC-3CB8-486F-8D24-B94922E9DD1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14</a:t>
            </a:r>
            <a:endParaRPr lang="ko-KR" altLang="en-US" dirty="0"/>
          </a:p>
        </p:txBody>
      </p:sp>
      <p:sp>
        <p:nvSpPr>
          <p:cNvPr id="298" name="사각형: 둥근 모서리 297">
            <a:extLst>
              <a:ext uri="{FF2B5EF4-FFF2-40B4-BE49-F238E27FC236}">
                <a16:creationId xmlns:a16="http://schemas.microsoft.com/office/drawing/2014/main" id="{39BB120D-C86E-4313-A7A6-4ED36AA86DE5}"/>
              </a:ext>
            </a:extLst>
          </p:cNvPr>
          <p:cNvSpPr/>
          <p:nvPr/>
        </p:nvSpPr>
        <p:spPr>
          <a:xfrm>
            <a:off x="586613" y="5455047"/>
            <a:ext cx="1028633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9" name="사각형: 둥근 모서리 298">
            <a:extLst>
              <a:ext uri="{FF2B5EF4-FFF2-40B4-BE49-F238E27FC236}">
                <a16:creationId xmlns:a16="http://schemas.microsoft.com/office/drawing/2014/main" id="{222F13F3-5F13-4BEF-8408-4FA50DE29121}"/>
              </a:ext>
            </a:extLst>
          </p:cNvPr>
          <p:cNvSpPr/>
          <p:nvPr/>
        </p:nvSpPr>
        <p:spPr>
          <a:xfrm>
            <a:off x="1785875" y="5455047"/>
            <a:ext cx="1028633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0" name="사각형: 둥근 모서리 299">
            <a:extLst>
              <a:ext uri="{FF2B5EF4-FFF2-40B4-BE49-F238E27FC236}">
                <a16:creationId xmlns:a16="http://schemas.microsoft.com/office/drawing/2014/main" id="{DB85EC7A-6466-48A3-BA6E-33140BCBD934}"/>
              </a:ext>
            </a:extLst>
          </p:cNvPr>
          <p:cNvSpPr/>
          <p:nvPr/>
        </p:nvSpPr>
        <p:spPr>
          <a:xfrm>
            <a:off x="3021619" y="5455047"/>
            <a:ext cx="1028633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1" name="사각형: 둥근 모서리 300">
            <a:extLst>
              <a:ext uri="{FF2B5EF4-FFF2-40B4-BE49-F238E27FC236}">
                <a16:creationId xmlns:a16="http://schemas.microsoft.com/office/drawing/2014/main" id="{96A3340D-F17B-437F-BE4B-B018659E9CB1}"/>
              </a:ext>
            </a:extLst>
          </p:cNvPr>
          <p:cNvSpPr/>
          <p:nvPr/>
        </p:nvSpPr>
        <p:spPr>
          <a:xfrm>
            <a:off x="4458732" y="5455047"/>
            <a:ext cx="1028633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2" name="사각형: 둥근 모서리 301">
            <a:extLst>
              <a:ext uri="{FF2B5EF4-FFF2-40B4-BE49-F238E27FC236}">
                <a16:creationId xmlns:a16="http://schemas.microsoft.com/office/drawing/2014/main" id="{19C756CA-725E-4FB6-B090-1359E2BC089F}"/>
              </a:ext>
            </a:extLst>
          </p:cNvPr>
          <p:cNvSpPr/>
          <p:nvPr/>
        </p:nvSpPr>
        <p:spPr>
          <a:xfrm>
            <a:off x="5679910" y="5455047"/>
            <a:ext cx="1028633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3" name="사각형: 둥근 모서리 302">
            <a:extLst>
              <a:ext uri="{FF2B5EF4-FFF2-40B4-BE49-F238E27FC236}">
                <a16:creationId xmlns:a16="http://schemas.microsoft.com/office/drawing/2014/main" id="{BBC5C7DC-4AD7-4ABE-93AE-46615333D98B}"/>
              </a:ext>
            </a:extLst>
          </p:cNvPr>
          <p:cNvSpPr/>
          <p:nvPr/>
        </p:nvSpPr>
        <p:spPr>
          <a:xfrm>
            <a:off x="6947155" y="5455047"/>
            <a:ext cx="1028633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4" name="사각형: 둥근 모서리 303">
            <a:extLst>
              <a:ext uri="{FF2B5EF4-FFF2-40B4-BE49-F238E27FC236}">
                <a16:creationId xmlns:a16="http://schemas.microsoft.com/office/drawing/2014/main" id="{6C52FC6C-A7F3-40E6-BF7D-E9FDA7D6E155}"/>
              </a:ext>
            </a:extLst>
          </p:cNvPr>
          <p:cNvSpPr/>
          <p:nvPr/>
        </p:nvSpPr>
        <p:spPr>
          <a:xfrm>
            <a:off x="8414211" y="5455047"/>
            <a:ext cx="1028633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5" name="사각형: 둥근 모서리 304">
            <a:extLst>
              <a:ext uri="{FF2B5EF4-FFF2-40B4-BE49-F238E27FC236}">
                <a16:creationId xmlns:a16="http://schemas.microsoft.com/office/drawing/2014/main" id="{C5FEF06A-870F-46BA-B7AF-7D4FF9AEB672}"/>
              </a:ext>
            </a:extLst>
          </p:cNvPr>
          <p:cNvSpPr/>
          <p:nvPr/>
        </p:nvSpPr>
        <p:spPr>
          <a:xfrm>
            <a:off x="9611854" y="5455047"/>
            <a:ext cx="1028633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DDE7A50-1DC9-464E-BCBF-7C82DE3B8447}"/>
              </a:ext>
            </a:extLst>
          </p:cNvPr>
          <p:cNvGrpSpPr/>
          <p:nvPr/>
        </p:nvGrpSpPr>
        <p:grpSpPr>
          <a:xfrm>
            <a:off x="8739330" y="4175047"/>
            <a:ext cx="1536879" cy="1016000"/>
            <a:chOff x="9414456" y="4384274"/>
            <a:chExt cx="1536879" cy="1016000"/>
          </a:xfrm>
        </p:grpSpPr>
        <p:sp>
          <p:nvSpPr>
            <p:cNvPr id="297" name="사각형: 둥근 모서리 296">
              <a:extLst>
                <a:ext uri="{FF2B5EF4-FFF2-40B4-BE49-F238E27FC236}">
                  <a16:creationId xmlns:a16="http://schemas.microsoft.com/office/drawing/2014/main" id="{91B9CB6F-2C21-4E23-AB75-6DE3E7AD2DAD}"/>
                </a:ext>
              </a:extLst>
            </p:cNvPr>
            <p:cNvSpPr/>
            <p:nvPr/>
          </p:nvSpPr>
          <p:spPr>
            <a:xfrm>
              <a:off x="9414456" y="4384274"/>
              <a:ext cx="1536879" cy="10160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06" name="그림 305">
              <a:extLst>
                <a:ext uri="{FF2B5EF4-FFF2-40B4-BE49-F238E27FC236}">
                  <a16:creationId xmlns:a16="http://schemas.microsoft.com/office/drawing/2014/main" id="{F5B507FE-2C43-46F5-BF32-47FD7AC47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8901" y="4434723"/>
              <a:ext cx="1360868" cy="925547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DEE32A89-A309-4152-9E7C-9A54219B019D}"/>
              </a:ext>
            </a:extLst>
          </p:cNvPr>
          <p:cNvGrpSpPr/>
          <p:nvPr/>
        </p:nvGrpSpPr>
        <p:grpSpPr>
          <a:xfrm>
            <a:off x="5161771" y="4175047"/>
            <a:ext cx="2064912" cy="1016000"/>
            <a:chOff x="5434885" y="4384274"/>
            <a:chExt cx="2064912" cy="1016000"/>
          </a:xfrm>
        </p:grpSpPr>
        <p:sp>
          <p:nvSpPr>
            <p:cNvPr id="293" name="사각형: 둥근 모서리 292">
              <a:extLst>
                <a:ext uri="{FF2B5EF4-FFF2-40B4-BE49-F238E27FC236}">
                  <a16:creationId xmlns:a16="http://schemas.microsoft.com/office/drawing/2014/main" id="{107EB15D-D8DE-4A29-A144-31E8034C7EB4}"/>
                </a:ext>
              </a:extLst>
            </p:cNvPr>
            <p:cNvSpPr/>
            <p:nvPr/>
          </p:nvSpPr>
          <p:spPr>
            <a:xfrm>
              <a:off x="5434885" y="4384274"/>
              <a:ext cx="2064912" cy="10160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07" name="그림 306">
              <a:extLst>
                <a:ext uri="{FF2B5EF4-FFF2-40B4-BE49-F238E27FC236}">
                  <a16:creationId xmlns:a16="http://schemas.microsoft.com/office/drawing/2014/main" id="{7FB83CA2-9922-4C38-9487-54CF78484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445"/>
            <a:stretch/>
          </p:blipFill>
          <p:spPr>
            <a:xfrm>
              <a:off x="5593103" y="4434723"/>
              <a:ext cx="1798297" cy="876160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DDC4028-461F-4437-BE22-99DBE5B9B9F8}"/>
              </a:ext>
            </a:extLst>
          </p:cNvPr>
          <p:cNvGrpSpPr/>
          <p:nvPr/>
        </p:nvGrpSpPr>
        <p:grpSpPr>
          <a:xfrm>
            <a:off x="1267895" y="4175047"/>
            <a:ext cx="2064912" cy="1016000"/>
            <a:chOff x="1738648" y="4384274"/>
            <a:chExt cx="2064912" cy="1016000"/>
          </a:xfrm>
        </p:grpSpPr>
        <p:sp>
          <p:nvSpPr>
            <p:cNvPr id="291" name="사각형: 둥근 모서리 290">
              <a:extLst>
                <a:ext uri="{FF2B5EF4-FFF2-40B4-BE49-F238E27FC236}">
                  <a16:creationId xmlns:a16="http://schemas.microsoft.com/office/drawing/2014/main" id="{72228558-B8CA-4141-BF66-60D4E2D5429E}"/>
                </a:ext>
              </a:extLst>
            </p:cNvPr>
            <p:cNvSpPr/>
            <p:nvPr/>
          </p:nvSpPr>
          <p:spPr>
            <a:xfrm>
              <a:off x="1738648" y="4384274"/>
              <a:ext cx="2064912" cy="10160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09" name="그림 308">
              <a:extLst>
                <a:ext uri="{FF2B5EF4-FFF2-40B4-BE49-F238E27FC236}">
                  <a16:creationId xmlns:a16="http://schemas.microsoft.com/office/drawing/2014/main" id="{94C10503-2929-4C87-BF87-C38917E499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9104"/>
            <a:stretch/>
          </p:blipFill>
          <p:spPr>
            <a:xfrm>
              <a:off x="1868474" y="4440625"/>
              <a:ext cx="1837386" cy="919645"/>
            </a:xfrm>
            <a:prstGeom prst="rect">
              <a:avLst/>
            </a:prstGeom>
          </p:spPr>
        </p:pic>
      </p:grpSp>
      <p:pic>
        <p:nvPicPr>
          <p:cNvPr id="310" name="그림 309">
            <a:extLst>
              <a:ext uri="{FF2B5EF4-FFF2-40B4-BE49-F238E27FC236}">
                <a16:creationId xmlns:a16="http://schemas.microsoft.com/office/drawing/2014/main" id="{78E08150-1930-4009-89BF-03D7F19C3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071" y="2999945"/>
            <a:ext cx="2689235" cy="910326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1A0A8B95-3241-40A1-8F10-D8DE45D1F8F9}"/>
              </a:ext>
            </a:extLst>
          </p:cNvPr>
          <p:cNvSpPr/>
          <p:nvPr/>
        </p:nvSpPr>
        <p:spPr>
          <a:xfrm>
            <a:off x="4803345" y="2948184"/>
            <a:ext cx="2781765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C828220-D9EB-4CCE-8D8F-8C9893758E80}"/>
              </a:ext>
            </a:extLst>
          </p:cNvPr>
          <p:cNvGrpSpPr/>
          <p:nvPr/>
        </p:nvGrpSpPr>
        <p:grpSpPr>
          <a:xfrm>
            <a:off x="4803345" y="1776160"/>
            <a:ext cx="2781765" cy="1016142"/>
            <a:chOff x="4997073" y="1803794"/>
            <a:chExt cx="2781765" cy="1016142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4C534993-F905-4B71-97E3-50237FC7F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4617" y="1840221"/>
              <a:ext cx="2711597" cy="979715"/>
            </a:xfrm>
            <a:prstGeom prst="rect">
              <a:avLst/>
            </a:prstGeom>
          </p:spPr>
        </p:pic>
        <p:sp>
          <p:nvSpPr>
            <p:cNvPr id="290" name="사각형: 둥근 모서리 289">
              <a:extLst>
                <a:ext uri="{FF2B5EF4-FFF2-40B4-BE49-F238E27FC236}">
                  <a16:creationId xmlns:a16="http://schemas.microsoft.com/office/drawing/2014/main" id="{127ACFF2-C786-4A35-A856-3ECFDC7FA864}"/>
                </a:ext>
              </a:extLst>
            </p:cNvPr>
            <p:cNvSpPr/>
            <p:nvPr/>
          </p:nvSpPr>
          <p:spPr>
            <a:xfrm>
              <a:off x="4997073" y="1803794"/>
              <a:ext cx="2781765" cy="10160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CC7E3AA5-E78F-4711-A758-FB1310C8C417}"/>
              </a:ext>
            </a:extLst>
          </p:cNvPr>
          <p:cNvCxnSpPr>
            <a:stCxn id="290" idx="2"/>
            <a:endCxn id="4" idx="0"/>
          </p:cNvCxnSpPr>
          <p:nvPr/>
        </p:nvCxnSpPr>
        <p:spPr>
          <a:xfrm>
            <a:off x="6194228" y="2792160"/>
            <a:ext cx="0" cy="15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직선 화살표 연결선 310">
            <a:extLst>
              <a:ext uri="{FF2B5EF4-FFF2-40B4-BE49-F238E27FC236}">
                <a16:creationId xmlns:a16="http://schemas.microsoft.com/office/drawing/2014/main" id="{9CA4FBAB-26C4-461F-BCC6-C418D900B456}"/>
              </a:ext>
            </a:extLst>
          </p:cNvPr>
          <p:cNvCxnSpPr>
            <a:cxnSpLocks/>
            <a:stCxn id="4" idx="2"/>
            <a:endCxn id="291" idx="0"/>
          </p:cNvCxnSpPr>
          <p:nvPr/>
        </p:nvCxnSpPr>
        <p:spPr>
          <a:xfrm flipH="1">
            <a:off x="2300351" y="3964184"/>
            <a:ext cx="3893877" cy="210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직선 화살표 연결선 311">
            <a:extLst>
              <a:ext uri="{FF2B5EF4-FFF2-40B4-BE49-F238E27FC236}">
                <a16:creationId xmlns:a16="http://schemas.microsoft.com/office/drawing/2014/main" id="{C8F3612B-9B63-4839-9079-7E5CD0047368}"/>
              </a:ext>
            </a:extLst>
          </p:cNvPr>
          <p:cNvCxnSpPr>
            <a:cxnSpLocks/>
            <a:stCxn id="4" idx="2"/>
            <a:endCxn id="293" idx="0"/>
          </p:cNvCxnSpPr>
          <p:nvPr/>
        </p:nvCxnSpPr>
        <p:spPr>
          <a:xfrm flipH="1">
            <a:off x="6194227" y="3964184"/>
            <a:ext cx="1" cy="210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직선 화살표 연결선 312">
            <a:extLst>
              <a:ext uri="{FF2B5EF4-FFF2-40B4-BE49-F238E27FC236}">
                <a16:creationId xmlns:a16="http://schemas.microsoft.com/office/drawing/2014/main" id="{B26723DE-C86E-42D7-A716-B60C3A765E52}"/>
              </a:ext>
            </a:extLst>
          </p:cNvPr>
          <p:cNvCxnSpPr>
            <a:cxnSpLocks/>
            <a:stCxn id="4" idx="2"/>
            <a:endCxn id="297" idx="0"/>
          </p:cNvCxnSpPr>
          <p:nvPr/>
        </p:nvCxnSpPr>
        <p:spPr>
          <a:xfrm>
            <a:off x="6194228" y="3964184"/>
            <a:ext cx="3313542" cy="210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직선 화살표 연결선 313">
            <a:extLst>
              <a:ext uri="{FF2B5EF4-FFF2-40B4-BE49-F238E27FC236}">
                <a16:creationId xmlns:a16="http://schemas.microsoft.com/office/drawing/2014/main" id="{6D57CDCD-C631-4183-AD15-79E08D4BC507}"/>
              </a:ext>
            </a:extLst>
          </p:cNvPr>
          <p:cNvCxnSpPr>
            <a:cxnSpLocks/>
            <a:stCxn id="291" idx="2"/>
            <a:endCxn id="298" idx="0"/>
          </p:cNvCxnSpPr>
          <p:nvPr/>
        </p:nvCxnSpPr>
        <p:spPr>
          <a:xfrm flipH="1">
            <a:off x="1100930" y="5191047"/>
            <a:ext cx="1199421" cy="26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직선 화살표 연결선 314">
            <a:extLst>
              <a:ext uri="{FF2B5EF4-FFF2-40B4-BE49-F238E27FC236}">
                <a16:creationId xmlns:a16="http://schemas.microsoft.com/office/drawing/2014/main" id="{6DB5F1EE-520F-4970-93F6-6B63A5386C56}"/>
              </a:ext>
            </a:extLst>
          </p:cNvPr>
          <p:cNvCxnSpPr>
            <a:cxnSpLocks/>
            <a:stCxn id="291" idx="2"/>
            <a:endCxn id="299" idx="0"/>
          </p:cNvCxnSpPr>
          <p:nvPr/>
        </p:nvCxnSpPr>
        <p:spPr>
          <a:xfrm flipH="1">
            <a:off x="2300192" y="5191047"/>
            <a:ext cx="159" cy="26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직선 화살표 연결선 315">
            <a:extLst>
              <a:ext uri="{FF2B5EF4-FFF2-40B4-BE49-F238E27FC236}">
                <a16:creationId xmlns:a16="http://schemas.microsoft.com/office/drawing/2014/main" id="{31EFCC84-0079-4A5A-A92A-C65D85D36374}"/>
              </a:ext>
            </a:extLst>
          </p:cNvPr>
          <p:cNvCxnSpPr>
            <a:cxnSpLocks/>
            <a:stCxn id="291" idx="2"/>
            <a:endCxn id="300" idx="0"/>
          </p:cNvCxnSpPr>
          <p:nvPr/>
        </p:nvCxnSpPr>
        <p:spPr>
          <a:xfrm>
            <a:off x="2300351" y="5191047"/>
            <a:ext cx="1235585" cy="26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직선 화살표 연결선 316">
            <a:extLst>
              <a:ext uri="{FF2B5EF4-FFF2-40B4-BE49-F238E27FC236}">
                <a16:creationId xmlns:a16="http://schemas.microsoft.com/office/drawing/2014/main" id="{2CEF4A29-4D22-40D5-B52E-34D807C1C9F9}"/>
              </a:ext>
            </a:extLst>
          </p:cNvPr>
          <p:cNvCxnSpPr>
            <a:cxnSpLocks/>
            <a:stCxn id="293" idx="2"/>
            <a:endCxn id="301" idx="0"/>
          </p:cNvCxnSpPr>
          <p:nvPr/>
        </p:nvCxnSpPr>
        <p:spPr>
          <a:xfrm flipH="1">
            <a:off x="4973049" y="5191047"/>
            <a:ext cx="1221178" cy="26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직선 화살표 연결선 317">
            <a:extLst>
              <a:ext uri="{FF2B5EF4-FFF2-40B4-BE49-F238E27FC236}">
                <a16:creationId xmlns:a16="http://schemas.microsoft.com/office/drawing/2014/main" id="{B074D70E-5C9E-4EFD-92A6-D2E2C12AB079}"/>
              </a:ext>
            </a:extLst>
          </p:cNvPr>
          <p:cNvCxnSpPr>
            <a:cxnSpLocks/>
            <a:stCxn id="293" idx="2"/>
            <a:endCxn id="302" idx="0"/>
          </p:cNvCxnSpPr>
          <p:nvPr/>
        </p:nvCxnSpPr>
        <p:spPr>
          <a:xfrm>
            <a:off x="6194227" y="5191047"/>
            <a:ext cx="0" cy="26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직선 화살표 연결선 318">
            <a:extLst>
              <a:ext uri="{FF2B5EF4-FFF2-40B4-BE49-F238E27FC236}">
                <a16:creationId xmlns:a16="http://schemas.microsoft.com/office/drawing/2014/main" id="{1272011A-9F24-4B16-B128-ABF45B4CDF21}"/>
              </a:ext>
            </a:extLst>
          </p:cNvPr>
          <p:cNvCxnSpPr>
            <a:cxnSpLocks/>
            <a:stCxn id="293" idx="2"/>
            <a:endCxn id="303" idx="0"/>
          </p:cNvCxnSpPr>
          <p:nvPr/>
        </p:nvCxnSpPr>
        <p:spPr>
          <a:xfrm>
            <a:off x="6194227" y="5191047"/>
            <a:ext cx="1267245" cy="26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직선 화살표 연결선 319">
            <a:extLst>
              <a:ext uri="{FF2B5EF4-FFF2-40B4-BE49-F238E27FC236}">
                <a16:creationId xmlns:a16="http://schemas.microsoft.com/office/drawing/2014/main" id="{28002D39-C224-484A-AD15-1683058157CE}"/>
              </a:ext>
            </a:extLst>
          </p:cNvPr>
          <p:cNvCxnSpPr>
            <a:cxnSpLocks/>
            <a:stCxn id="297" idx="2"/>
            <a:endCxn id="304" idx="0"/>
          </p:cNvCxnSpPr>
          <p:nvPr/>
        </p:nvCxnSpPr>
        <p:spPr>
          <a:xfrm flipH="1">
            <a:off x="8928528" y="5191047"/>
            <a:ext cx="579242" cy="26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직선 화살표 연결선 320">
            <a:extLst>
              <a:ext uri="{FF2B5EF4-FFF2-40B4-BE49-F238E27FC236}">
                <a16:creationId xmlns:a16="http://schemas.microsoft.com/office/drawing/2014/main" id="{7E277EA9-D35A-4ABD-B7AF-BD7C87FE0E9B}"/>
              </a:ext>
            </a:extLst>
          </p:cNvPr>
          <p:cNvCxnSpPr>
            <a:cxnSpLocks/>
            <a:stCxn id="297" idx="2"/>
            <a:endCxn id="305" idx="0"/>
          </p:cNvCxnSpPr>
          <p:nvPr/>
        </p:nvCxnSpPr>
        <p:spPr>
          <a:xfrm>
            <a:off x="9507770" y="5191047"/>
            <a:ext cx="618401" cy="26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161155-1AB9-42AE-A059-DD19EB75594E}"/>
                  </a:ext>
                </a:extLst>
              </p:cNvPr>
              <p:cNvSpPr txBox="1"/>
              <p:nvPr/>
            </p:nvSpPr>
            <p:spPr>
              <a:xfrm>
                <a:off x="7670971" y="1652964"/>
                <a:ext cx="2117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Initial state:</a:t>
                </a:r>
              </a:p>
              <a:p>
                <a:r>
                  <a:rPr lang="en-US" altLang="ko-KR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Input JSON documents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ko-KR" altLang="en-US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161155-1AB9-42AE-A059-DD19EB755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971" y="1652964"/>
                <a:ext cx="2117759" cy="523220"/>
              </a:xfrm>
              <a:prstGeom prst="rect">
                <a:avLst/>
              </a:prstGeom>
              <a:blipFill>
                <a:blip r:embed="rId8"/>
                <a:stretch>
                  <a:fillRect l="-862" t="-2326" b="-116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2" name="TextBox 321">
            <a:extLst>
              <a:ext uri="{FF2B5EF4-FFF2-40B4-BE49-F238E27FC236}">
                <a16:creationId xmlns:a16="http://schemas.microsoft.com/office/drawing/2014/main" id="{64BE879A-ADEB-415E-89FB-97C04EDA3E60}"/>
              </a:ext>
            </a:extLst>
          </p:cNvPr>
          <p:cNvSpPr txBox="1"/>
          <p:nvPr/>
        </p:nvSpPr>
        <p:spPr>
          <a:xfrm>
            <a:off x="10304657" y="4888586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Candidate final states:</a:t>
            </a:r>
          </a:p>
          <a:p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Fully derived schemas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1B11C3D9-AC14-41D4-8A88-A3AAC190F9DD}"/>
              </a:ext>
            </a:extLst>
          </p:cNvPr>
          <p:cNvSpPr txBox="1"/>
          <p:nvPr/>
        </p:nvSpPr>
        <p:spPr>
          <a:xfrm>
            <a:off x="6394143" y="6538912"/>
            <a:ext cx="5027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The schemas within the candidate final states are not expressed for brevity.</a:t>
            </a:r>
            <a:endParaRPr lang="ko-KR" alt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CB69C456-0824-4F3D-A251-09595EDF4185}"/>
              </a:ext>
            </a:extLst>
          </p:cNvPr>
          <p:cNvSpPr/>
          <p:nvPr/>
        </p:nvSpPr>
        <p:spPr>
          <a:xfrm>
            <a:off x="408517" y="5360611"/>
            <a:ext cx="10471293" cy="12261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597222AA-9995-4657-9AF6-538862FC4595}"/>
              </a:ext>
            </a:extLst>
          </p:cNvPr>
          <p:cNvSpPr txBox="1"/>
          <p:nvPr/>
        </p:nvSpPr>
        <p:spPr>
          <a:xfrm>
            <a:off x="315634" y="3386786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likely that a promising schema will </a:t>
            </a:r>
          </a:p>
          <a:p>
            <a:r>
              <a:rPr lang="en-US" altLang="ko-KR" sz="1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eixst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within the candidate final states!</a:t>
            </a:r>
            <a:endParaRPr lang="ko-KR" altLang="en-US" sz="1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화살표: 아래쪽 61">
            <a:extLst>
              <a:ext uri="{FF2B5EF4-FFF2-40B4-BE49-F238E27FC236}">
                <a16:creationId xmlns:a16="http://schemas.microsoft.com/office/drawing/2014/main" id="{D453AA70-3E80-42E3-9924-CB6CEB26BF12}"/>
              </a:ext>
            </a:extLst>
          </p:cNvPr>
          <p:cNvSpPr/>
          <p:nvPr/>
        </p:nvSpPr>
        <p:spPr>
          <a:xfrm>
            <a:off x="586613" y="3951287"/>
            <a:ext cx="192707" cy="129359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26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6" grpId="0"/>
      <p:bldP spid="322" grpId="0"/>
      <p:bldP spid="324" grpId="0"/>
      <p:bldP spid="57" grpId="0" animBg="1"/>
      <p:bldP spid="325" grpId="0"/>
      <p:bldP spid="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Motivation 3: Ambiguity in Choosing the Best Schema</a:t>
            </a:r>
            <a:endParaRPr lang="ko-KR" altLang="en-US" sz="4000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043874"/>
            <a:ext cx="11515430" cy="1404858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400" b="1" dirty="0">
                <a:solidFill>
                  <a:srgbClr val="003299"/>
                </a:solidFill>
              </a:rPr>
              <a:t>We need a metric that correctly measure the “goodness” of a schema.</a:t>
            </a: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CC553B1C-1343-4075-A8E6-DAFD158D958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15</a:t>
            </a:r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1B11DF3-5555-4572-8F6A-A8F00F7A4F7A}"/>
              </a:ext>
            </a:extLst>
          </p:cNvPr>
          <p:cNvSpPr/>
          <p:nvPr/>
        </p:nvSpPr>
        <p:spPr>
          <a:xfrm>
            <a:off x="586613" y="5455047"/>
            <a:ext cx="1028633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C5CD09EC-BD8A-40B4-96FE-A26F07691DDF}"/>
              </a:ext>
            </a:extLst>
          </p:cNvPr>
          <p:cNvSpPr/>
          <p:nvPr/>
        </p:nvSpPr>
        <p:spPr>
          <a:xfrm>
            <a:off x="1785875" y="5455047"/>
            <a:ext cx="1028633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40E2BF2-F6D2-476D-809C-C3B7AFE56F77}"/>
              </a:ext>
            </a:extLst>
          </p:cNvPr>
          <p:cNvSpPr/>
          <p:nvPr/>
        </p:nvSpPr>
        <p:spPr>
          <a:xfrm>
            <a:off x="3021619" y="5455047"/>
            <a:ext cx="1028633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6B8F303-A6B5-4A75-BBBF-AA24AA0C3BC0}"/>
              </a:ext>
            </a:extLst>
          </p:cNvPr>
          <p:cNvSpPr/>
          <p:nvPr/>
        </p:nvSpPr>
        <p:spPr>
          <a:xfrm>
            <a:off x="4458732" y="5455047"/>
            <a:ext cx="1028633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5A968C0-4FAB-4FA1-8D6D-C382B6169B47}"/>
              </a:ext>
            </a:extLst>
          </p:cNvPr>
          <p:cNvSpPr/>
          <p:nvPr/>
        </p:nvSpPr>
        <p:spPr>
          <a:xfrm>
            <a:off x="5679910" y="5455047"/>
            <a:ext cx="1028633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5A7463D3-EF5F-4399-928D-0948BC850FE8}"/>
              </a:ext>
            </a:extLst>
          </p:cNvPr>
          <p:cNvSpPr/>
          <p:nvPr/>
        </p:nvSpPr>
        <p:spPr>
          <a:xfrm>
            <a:off x="6947155" y="5455047"/>
            <a:ext cx="1028633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1648B92-CC2A-4196-BA32-CE497E5B7563}"/>
              </a:ext>
            </a:extLst>
          </p:cNvPr>
          <p:cNvSpPr/>
          <p:nvPr/>
        </p:nvSpPr>
        <p:spPr>
          <a:xfrm>
            <a:off x="8414211" y="5455047"/>
            <a:ext cx="1028633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C57FE1B7-4312-452B-8EDA-40B3C27F743F}"/>
              </a:ext>
            </a:extLst>
          </p:cNvPr>
          <p:cNvSpPr/>
          <p:nvPr/>
        </p:nvSpPr>
        <p:spPr>
          <a:xfrm>
            <a:off x="9611854" y="5455047"/>
            <a:ext cx="1028633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769FB1-AA48-4949-A445-BFF7880F6DDF}"/>
              </a:ext>
            </a:extLst>
          </p:cNvPr>
          <p:cNvGrpSpPr/>
          <p:nvPr/>
        </p:nvGrpSpPr>
        <p:grpSpPr>
          <a:xfrm>
            <a:off x="8739330" y="4175047"/>
            <a:ext cx="1536879" cy="1016000"/>
            <a:chOff x="9414456" y="4384274"/>
            <a:chExt cx="1536879" cy="1016000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F188583E-6954-486E-A421-7B32091A1884}"/>
                </a:ext>
              </a:extLst>
            </p:cNvPr>
            <p:cNvSpPr/>
            <p:nvPr/>
          </p:nvSpPr>
          <p:spPr>
            <a:xfrm>
              <a:off x="9414456" y="4384274"/>
              <a:ext cx="1536879" cy="10160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87CFA98C-2773-4A97-B76C-B29C0C4EE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8901" y="4434723"/>
              <a:ext cx="1360868" cy="925547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D188F8F-D208-4AD1-A5D7-4C60FF04319C}"/>
              </a:ext>
            </a:extLst>
          </p:cNvPr>
          <p:cNvGrpSpPr/>
          <p:nvPr/>
        </p:nvGrpSpPr>
        <p:grpSpPr>
          <a:xfrm>
            <a:off x="5161771" y="4175047"/>
            <a:ext cx="2064912" cy="1016000"/>
            <a:chOff x="5434885" y="4384274"/>
            <a:chExt cx="2064912" cy="1016000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42E95451-7C88-46EC-9E2C-17E643209B40}"/>
                </a:ext>
              </a:extLst>
            </p:cNvPr>
            <p:cNvSpPr/>
            <p:nvPr/>
          </p:nvSpPr>
          <p:spPr>
            <a:xfrm>
              <a:off x="5434885" y="4384274"/>
              <a:ext cx="2064912" cy="10160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2EA1AD64-1938-464A-B61F-E746DA4B8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445"/>
            <a:stretch/>
          </p:blipFill>
          <p:spPr>
            <a:xfrm>
              <a:off x="5593103" y="4434723"/>
              <a:ext cx="1798297" cy="876160"/>
            </a:xfrm>
            <a:prstGeom prst="rect">
              <a:avLst/>
            </a:prstGeom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B88D557-0885-42B2-8859-B7720AA1D95C}"/>
              </a:ext>
            </a:extLst>
          </p:cNvPr>
          <p:cNvGrpSpPr/>
          <p:nvPr/>
        </p:nvGrpSpPr>
        <p:grpSpPr>
          <a:xfrm>
            <a:off x="1267895" y="4175047"/>
            <a:ext cx="2064912" cy="1016000"/>
            <a:chOff x="1738648" y="4384274"/>
            <a:chExt cx="2064912" cy="1016000"/>
          </a:xfrm>
        </p:grpSpPr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EFD6A9D4-A5E6-4FEE-AD95-EFE9EB5495DB}"/>
                </a:ext>
              </a:extLst>
            </p:cNvPr>
            <p:cNvSpPr/>
            <p:nvPr/>
          </p:nvSpPr>
          <p:spPr>
            <a:xfrm>
              <a:off x="1738648" y="4384274"/>
              <a:ext cx="2064912" cy="10160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1F50D559-D25B-43BB-87F0-B08C3EF28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9104"/>
            <a:stretch/>
          </p:blipFill>
          <p:spPr>
            <a:xfrm>
              <a:off x="1868474" y="4440625"/>
              <a:ext cx="1837386" cy="919645"/>
            </a:xfrm>
            <a:prstGeom prst="rect">
              <a:avLst/>
            </a:prstGeom>
          </p:spPr>
        </p:pic>
      </p:grpSp>
      <p:pic>
        <p:nvPicPr>
          <p:cNvPr id="24" name="그림 23">
            <a:extLst>
              <a:ext uri="{FF2B5EF4-FFF2-40B4-BE49-F238E27FC236}">
                <a16:creationId xmlns:a16="http://schemas.microsoft.com/office/drawing/2014/main" id="{5BD7660A-DB25-431F-8617-3D3E81950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071" y="2999945"/>
            <a:ext cx="2689235" cy="910326"/>
          </a:xfrm>
          <a:prstGeom prst="rect">
            <a:avLst/>
          </a:prstGeom>
        </p:spPr>
      </p:pic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C6CD71A3-15B5-420B-AE1C-EC7C8C14BB9A}"/>
              </a:ext>
            </a:extLst>
          </p:cNvPr>
          <p:cNvSpPr/>
          <p:nvPr/>
        </p:nvSpPr>
        <p:spPr>
          <a:xfrm>
            <a:off x="4803345" y="2948184"/>
            <a:ext cx="2781765" cy="10160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45C0E70-A747-4FD9-ABE7-110B995A599B}"/>
              </a:ext>
            </a:extLst>
          </p:cNvPr>
          <p:cNvGrpSpPr/>
          <p:nvPr/>
        </p:nvGrpSpPr>
        <p:grpSpPr>
          <a:xfrm>
            <a:off x="4803345" y="1776160"/>
            <a:ext cx="2781765" cy="1016142"/>
            <a:chOff x="4997073" y="1803794"/>
            <a:chExt cx="2781765" cy="1016142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8DFFDF20-A7A9-48ED-8455-900FEBD29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4617" y="1840221"/>
              <a:ext cx="2711597" cy="979715"/>
            </a:xfrm>
            <a:prstGeom prst="rect">
              <a:avLst/>
            </a:prstGeom>
          </p:spPr>
        </p:pic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F38CD7CF-E110-4ED1-B345-69FD65C8056E}"/>
                </a:ext>
              </a:extLst>
            </p:cNvPr>
            <p:cNvSpPr/>
            <p:nvPr/>
          </p:nvSpPr>
          <p:spPr>
            <a:xfrm>
              <a:off x="4997073" y="1803794"/>
              <a:ext cx="2781765" cy="10160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7BA048C2-720A-47C9-BC85-2B9CECBE2C73}"/>
              </a:ext>
            </a:extLst>
          </p:cNvPr>
          <p:cNvCxnSpPr>
            <a:stCxn id="28" idx="2"/>
            <a:endCxn id="25" idx="0"/>
          </p:cNvCxnSpPr>
          <p:nvPr/>
        </p:nvCxnSpPr>
        <p:spPr>
          <a:xfrm>
            <a:off x="6194228" y="2792160"/>
            <a:ext cx="0" cy="15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CCA41112-66D6-4A52-88E4-FB6E40CF7910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 flipH="1">
            <a:off x="2300351" y="3964184"/>
            <a:ext cx="3893877" cy="210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117916F0-E1D3-414F-998C-054F8C952E9C}"/>
              </a:ext>
            </a:extLst>
          </p:cNvPr>
          <p:cNvCxnSpPr>
            <a:cxnSpLocks/>
            <a:stCxn id="25" idx="2"/>
            <a:endCxn id="19" idx="0"/>
          </p:cNvCxnSpPr>
          <p:nvPr/>
        </p:nvCxnSpPr>
        <p:spPr>
          <a:xfrm flipH="1">
            <a:off x="6194227" y="3964184"/>
            <a:ext cx="1" cy="210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060E6289-BDBC-49A7-9AB1-37F1845D4002}"/>
              </a:ext>
            </a:extLst>
          </p:cNvPr>
          <p:cNvCxnSpPr>
            <a:cxnSpLocks/>
            <a:stCxn id="25" idx="2"/>
            <a:endCxn id="16" idx="0"/>
          </p:cNvCxnSpPr>
          <p:nvPr/>
        </p:nvCxnSpPr>
        <p:spPr>
          <a:xfrm>
            <a:off x="6194228" y="3964184"/>
            <a:ext cx="3313542" cy="210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926345C8-E70D-4C0A-A463-84FB00E205C8}"/>
              </a:ext>
            </a:extLst>
          </p:cNvPr>
          <p:cNvCxnSpPr>
            <a:cxnSpLocks/>
            <a:stCxn id="22" idx="2"/>
            <a:endCxn id="7" idx="0"/>
          </p:cNvCxnSpPr>
          <p:nvPr/>
        </p:nvCxnSpPr>
        <p:spPr>
          <a:xfrm flipH="1">
            <a:off x="1100930" y="5191047"/>
            <a:ext cx="1199421" cy="26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F74DAB71-767D-4E8E-A0E0-52CEE2FF88A1}"/>
              </a:ext>
            </a:extLst>
          </p:cNvPr>
          <p:cNvCxnSpPr>
            <a:cxnSpLocks/>
            <a:stCxn id="22" idx="2"/>
            <a:endCxn id="8" idx="0"/>
          </p:cNvCxnSpPr>
          <p:nvPr/>
        </p:nvCxnSpPr>
        <p:spPr>
          <a:xfrm flipH="1">
            <a:off x="2300192" y="5191047"/>
            <a:ext cx="159" cy="26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0CE94A58-3CAA-4EC8-8B4C-BFAAC17C3A40}"/>
              </a:ext>
            </a:extLst>
          </p:cNvPr>
          <p:cNvCxnSpPr>
            <a:cxnSpLocks/>
            <a:stCxn id="22" idx="2"/>
            <a:endCxn id="9" idx="0"/>
          </p:cNvCxnSpPr>
          <p:nvPr/>
        </p:nvCxnSpPr>
        <p:spPr>
          <a:xfrm>
            <a:off x="2300351" y="5191047"/>
            <a:ext cx="1235585" cy="26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2DE7D8CB-DB93-413A-8ABB-2F41137312E8}"/>
              </a:ext>
            </a:extLst>
          </p:cNvPr>
          <p:cNvCxnSpPr>
            <a:cxnSpLocks/>
            <a:stCxn id="19" idx="2"/>
            <a:endCxn id="10" idx="0"/>
          </p:cNvCxnSpPr>
          <p:nvPr/>
        </p:nvCxnSpPr>
        <p:spPr>
          <a:xfrm flipH="1">
            <a:off x="4973049" y="5191047"/>
            <a:ext cx="1221178" cy="26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B09ADB94-5BEC-4C79-9B11-BE08EF517AEB}"/>
              </a:ext>
            </a:extLst>
          </p:cNvPr>
          <p:cNvCxnSpPr>
            <a:cxnSpLocks/>
            <a:stCxn id="19" idx="2"/>
            <a:endCxn id="11" idx="0"/>
          </p:cNvCxnSpPr>
          <p:nvPr/>
        </p:nvCxnSpPr>
        <p:spPr>
          <a:xfrm>
            <a:off x="6194227" y="5191047"/>
            <a:ext cx="0" cy="26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7D021A12-9BA8-4E7A-8975-3C65C0483C32}"/>
              </a:ext>
            </a:extLst>
          </p:cNvPr>
          <p:cNvCxnSpPr>
            <a:cxnSpLocks/>
            <a:stCxn id="19" idx="2"/>
            <a:endCxn id="12" idx="0"/>
          </p:cNvCxnSpPr>
          <p:nvPr/>
        </p:nvCxnSpPr>
        <p:spPr>
          <a:xfrm>
            <a:off x="6194227" y="5191047"/>
            <a:ext cx="1267245" cy="26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9A55FCC6-21AE-438C-BACC-11D5A05DD345}"/>
              </a:ext>
            </a:extLst>
          </p:cNvPr>
          <p:cNvCxnSpPr>
            <a:cxnSpLocks/>
            <a:stCxn id="16" idx="2"/>
            <a:endCxn id="13" idx="0"/>
          </p:cNvCxnSpPr>
          <p:nvPr/>
        </p:nvCxnSpPr>
        <p:spPr>
          <a:xfrm flipH="1">
            <a:off x="8928528" y="5191047"/>
            <a:ext cx="579242" cy="26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4F41439F-6401-463E-95A0-F1552F54C0B0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>
            <a:off x="9507770" y="5191047"/>
            <a:ext cx="618401" cy="26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BBB7313-AB6C-456F-9025-C8F02FC88CBD}"/>
              </a:ext>
            </a:extLst>
          </p:cNvPr>
          <p:cNvSpPr txBox="1"/>
          <p:nvPr/>
        </p:nvSpPr>
        <p:spPr>
          <a:xfrm>
            <a:off x="6394143" y="6538912"/>
            <a:ext cx="5027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The schemas within the candidate final states are not expressed for brevity.</a:t>
            </a:r>
            <a:endParaRPr lang="ko-KR" alt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75BACE7-0FE2-4C50-BB98-A55864A3BC30}"/>
                  </a:ext>
                </a:extLst>
              </p:cNvPr>
              <p:cNvSpPr txBox="1"/>
              <p:nvPr/>
            </p:nvSpPr>
            <p:spPr>
              <a:xfrm>
                <a:off x="806946" y="5683827"/>
                <a:ext cx="6179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75BACE7-0FE2-4C50-BB98-A55864A3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46" y="5683827"/>
                <a:ext cx="61792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AD7583D-2ACF-47EA-B178-1D008ADCC1B4}"/>
                  </a:ext>
                </a:extLst>
              </p:cNvPr>
              <p:cNvSpPr txBox="1"/>
              <p:nvPr/>
            </p:nvSpPr>
            <p:spPr>
              <a:xfrm>
                <a:off x="5910174" y="5683827"/>
                <a:ext cx="6261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AD7583D-2ACF-47EA-B178-1D008ADC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174" y="5683827"/>
                <a:ext cx="62619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F8CBDF5-36EF-42BC-A378-C2D552F73EAB}"/>
                  </a:ext>
                </a:extLst>
              </p:cNvPr>
              <p:cNvSpPr txBox="1"/>
              <p:nvPr/>
            </p:nvSpPr>
            <p:spPr>
              <a:xfrm>
                <a:off x="9881267" y="5683827"/>
                <a:ext cx="6261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F8CBDF5-36EF-42BC-A378-C2D552F73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267" y="5683827"/>
                <a:ext cx="62619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1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85185E-6 L -0.02657 -0.39421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1972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08 L -0.06563 -0.39653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-1993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7 L -0.0711 -0.3958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-1976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5" grpId="0" animBg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Motivation 3: Ambiguity in Choosing the Best Schema</a:t>
            </a:r>
            <a:endParaRPr lang="ko-KR" altLang="en-US" sz="4000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043874"/>
            <a:ext cx="11515430" cy="1404858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400" b="1" dirty="0">
                <a:solidFill>
                  <a:srgbClr val="003299"/>
                </a:solidFill>
              </a:rPr>
              <a:t>We need a metric that correctly measure the “goodness” of a schema.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8E39ED95-1F41-4E56-BA57-925F96689E70}"/>
                  </a:ext>
                </a:extLst>
              </p:cNvPr>
              <p:cNvSpPr txBox="1"/>
              <p:nvPr/>
            </p:nvSpPr>
            <p:spPr>
              <a:xfrm>
                <a:off x="487425" y="2978863"/>
                <a:ext cx="6179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8E39ED95-1F41-4E56-BA57-925F96689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5" y="2978863"/>
                <a:ext cx="61792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FAB43378-528F-40DE-81E8-D4A65F573500}"/>
                  </a:ext>
                </a:extLst>
              </p:cNvPr>
              <p:cNvSpPr txBox="1"/>
              <p:nvPr/>
            </p:nvSpPr>
            <p:spPr>
              <a:xfrm>
                <a:off x="5112874" y="2971986"/>
                <a:ext cx="6261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FAB43378-528F-40DE-81E8-D4A65F573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874" y="2971986"/>
                <a:ext cx="626197" cy="523220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8227A28D-8AA3-4D0F-B944-0FE93A0C55CC}"/>
                  </a:ext>
                </a:extLst>
              </p:cNvPr>
              <p:cNvSpPr txBox="1"/>
              <p:nvPr/>
            </p:nvSpPr>
            <p:spPr>
              <a:xfrm>
                <a:off x="9015372" y="2970026"/>
                <a:ext cx="6261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8227A28D-8AA3-4D0F-B944-0FE93A0C5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372" y="2970026"/>
                <a:ext cx="62619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5" name="직선 화살표 연결선 234">
            <a:extLst>
              <a:ext uri="{FF2B5EF4-FFF2-40B4-BE49-F238E27FC236}">
                <a16:creationId xmlns:a16="http://schemas.microsoft.com/office/drawing/2014/main" id="{FA5DE9EE-20B5-40A9-BD56-7A73A3104A48}"/>
              </a:ext>
            </a:extLst>
          </p:cNvPr>
          <p:cNvCxnSpPr>
            <a:cxnSpLocks/>
            <a:stCxn id="303" idx="2"/>
            <a:endCxn id="260" idx="0"/>
          </p:cNvCxnSpPr>
          <p:nvPr/>
        </p:nvCxnSpPr>
        <p:spPr>
          <a:xfrm flipH="1">
            <a:off x="799054" y="4229891"/>
            <a:ext cx="612593" cy="469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1749DC9E-E215-4387-A44E-F7E22C9AEF1A}"/>
              </a:ext>
            </a:extLst>
          </p:cNvPr>
          <p:cNvSpPr txBox="1"/>
          <p:nvPr/>
        </p:nvSpPr>
        <p:spPr>
          <a:xfrm>
            <a:off x="655781" y="4365438"/>
            <a:ext cx="43655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ko-Kore-KR" altLang="en-US" dirty="0"/>
          </a:p>
        </p:txBody>
      </p:sp>
      <p:cxnSp>
        <p:nvCxnSpPr>
          <p:cNvPr id="237" name="직선 화살표 연결선 236">
            <a:extLst>
              <a:ext uri="{FF2B5EF4-FFF2-40B4-BE49-F238E27FC236}">
                <a16:creationId xmlns:a16="http://schemas.microsoft.com/office/drawing/2014/main" id="{85697415-764B-4F71-84F5-D02E9E14DA77}"/>
              </a:ext>
            </a:extLst>
          </p:cNvPr>
          <p:cNvCxnSpPr>
            <a:cxnSpLocks/>
            <a:stCxn id="303" idx="2"/>
            <a:endCxn id="261" idx="0"/>
          </p:cNvCxnSpPr>
          <p:nvPr/>
        </p:nvCxnSpPr>
        <p:spPr>
          <a:xfrm>
            <a:off x="1411647" y="4229891"/>
            <a:ext cx="0" cy="469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id="{3502C731-7591-4B9B-B908-8018434561B7}"/>
              </a:ext>
            </a:extLst>
          </p:cNvPr>
          <p:cNvSpPr txBox="1"/>
          <p:nvPr/>
        </p:nvSpPr>
        <p:spPr>
          <a:xfrm>
            <a:off x="1180356" y="4356587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pswd</a:t>
            </a:r>
            <a:endParaRPr lang="ko-Kore-KR" altLang="en-US" dirty="0"/>
          </a:p>
        </p:txBody>
      </p:sp>
      <p:cxnSp>
        <p:nvCxnSpPr>
          <p:cNvPr id="239" name="직선 화살표 연결선 238">
            <a:extLst>
              <a:ext uri="{FF2B5EF4-FFF2-40B4-BE49-F238E27FC236}">
                <a16:creationId xmlns:a16="http://schemas.microsoft.com/office/drawing/2014/main" id="{69C81379-CA5B-4906-B3F8-8BBACB65DDB8}"/>
              </a:ext>
            </a:extLst>
          </p:cNvPr>
          <p:cNvCxnSpPr>
            <a:cxnSpLocks/>
            <a:stCxn id="303" idx="2"/>
            <a:endCxn id="262" idx="0"/>
          </p:cNvCxnSpPr>
          <p:nvPr/>
        </p:nvCxnSpPr>
        <p:spPr>
          <a:xfrm>
            <a:off x="1411647" y="4229891"/>
            <a:ext cx="632539" cy="469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Box 239">
            <a:extLst>
              <a:ext uri="{FF2B5EF4-FFF2-40B4-BE49-F238E27FC236}">
                <a16:creationId xmlns:a16="http://schemas.microsoft.com/office/drawing/2014/main" id="{9860F37B-23FB-4843-9575-66AC22F52166}"/>
              </a:ext>
            </a:extLst>
          </p:cNvPr>
          <p:cNvSpPr txBox="1"/>
          <p:nvPr/>
        </p:nvSpPr>
        <p:spPr>
          <a:xfrm>
            <a:off x="1893664" y="4356587"/>
            <a:ext cx="43674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lang="ko-Kore-KR" altLang="en-US" dirty="0"/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id="{7AF237B6-4349-41D3-B5DF-4ABD7605BA1F}"/>
              </a:ext>
            </a:extLst>
          </p:cNvPr>
          <p:cNvCxnSpPr>
            <a:cxnSpLocks/>
            <a:stCxn id="304" idx="2"/>
            <a:endCxn id="263" idx="0"/>
          </p:cNvCxnSpPr>
          <p:nvPr/>
        </p:nvCxnSpPr>
        <p:spPr>
          <a:xfrm flipH="1">
            <a:off x="2800601" y="4229891"/>
            <a:ext cx="318007" cy="469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>
            <a:extLst>
              <a:ext uri="{FF2B5EF4-FFF2-40B4-BE49-F238E27FC236}">
                <a16:creationId xmlns:a16="http://schemas.microsoft.com/office/drawing/2014/main" id="{A79DEE19-12C0-41E9-A68E-58FCD0637BBE}"/>
              </a:ext>
            </a:extLst>
          </p:cNvPr>
          <p:cNvSpPr txBox="1"/>
          <p:nvPr/>
        </p:nvSpPr>
        <p:spPr>
          <a:xfrm>
            <a:off x="2487147" y="4298632"/>
            <a:ext cx="46878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endParaRPr lang="ko-Kore-KR" altLang="en-US" dirty="0"/>
          </a:p>
        </p:txBody>
      </p:sp>
      <p:cxnSp>
        <p:nvCxnSpPr>
          <p:cNvPr id="243" name="직선 화살표 연결선 242">
            <a:extLst>
              <a:ext uri="{FF2B5EF4-FFF2-40B4-BE49-F238E27FC236}">
                <a16:creationId xmlns:a16="http://schemas.microsoft.com/office/drawing/2014/main" id="{B2B4CAF8-2358-415A-9944-D1BE0EF779F3}"/>
              </a:ext>
            </a:extLst>
          </p:cNvPr>
          <p:cNvCxnSpPr>
            <a:cxnSpLocks/>
            <a:stCxn id="304" idx="2"/>
            <a:endCxn id="264" idx="0"/>
          </p:cNvCxnSpPr>
          <p:nvPr/>
        </p:nvCxnSpPr>
        <p:spPr>
          <a:xfrm>
            <a:off x="3118608" y="4229891"/>
            <a:ext cx="295895" cy="469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id="{5527CB92-952B-4EE1-B15A-8433F1D5ACD2}"/>
              </a:ext>
            </a:extLst>
          </p:cNvPr>
          <p:cNvSpPr txBox="1"/>
          <p:nvPr/>
        </p:nvSpPr>
        <p:spPr>
          <a:xfrm>
            <a:off x="3317421" y="4298632"/>
            <a:ext cx="43674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lang="ko-Kore-KR" altLang="en-US" dirty="0"/>
          </a:p>
        </p:txBody>
      </p:sp>
      <p:cxnSp>
        <p:nvCxnSpPr>
          <p:cNvPr id="245" name="직선 화살표 연결선 244">
            <a:extLst>
              <a:ext uri="{FF2B5EF4-FFF2-40B4-BE49-F238E27FC236}">
                <a16:creationId xmlns:a16="http://schemas.microsoft.com/office/drawing/2014/main" id="{9D79C106-DAA5-4F1C-92EE-965D6EC89BB0}"/>
              </a:ext>
            </a:extLst>
          </p:cNvPr>
          <p:cNvCxnSpPr>
            <a:cxnSpLocks/>
            <a:stCxn id="262" idx="2"/>
            <a:endCxn id="255" idx="0"/>
          </p:cNvCxnSpPr>
          <p:nvPr/>
        </p:nvCxnSpPr>
        <p:spPr>
          <a:xfrm flipH="1">
            <a:off x="1439453" y="4996642"/>
            <a:ext cx="604733" cy="4830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직선 화살표 연결선 245">
            <a:extLst>
              <a:ext uri="{FF2B5EF4-FFF2-40B4-BE49-F238E27FC236}">
                <a16:creationId xmlns:a16="http://schemas.microsoft.com/office/drawing/2014/main" id="{9DB946C7-EF7D-44BE-AEC7-6903F3112F0D}"/>
              </a:ext>
            </a:extLst>
          </p:cNvPr>
          <p:cNvCxnSpPr>
            <a:cxnSpLocks/>
            <a:stCxn id="262" idx="2"/>
            <a:endCxn id="256" idx="0"/>
          </p:cNvCxnSpPr>
          <p:nvPr/>
        </p:nvCxnSpPr>
        <p:spPr>
          <a:xfrm>
            <a:off x="2044186" y="4996642"/>
            <a:ext cx="7915" cy="4830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2184025C-3A3E-432F-88BA-62452C650028}"/>
              </a:ext>
            </a:extLst>
          </p:cNvPr>
          <p:cNvSpPr txBox="1"/>
          <p:nvPr/>
        </p:nvSpPr>
        <p:spPr>
          <a:xfrm>
            <a:off x="1249358" y="5114368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age</a:t>
            </a:r>
            <a:endParaRPr lang="ko-Kore-KR" alt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D9D67CE6-3C7D-4AC4-8682-86AC5825B476}"/>
              </a:ext>
            </a:extLst>
          </p:cNvPr>
          <p:cNvSpPr txBox="1"/>
          <p:nvPr/>
        </p:nvSpPr>
        <p:spPr>
          <a:xfrm>
            <a:off x="1832649" y="5114368"/>
            <a:ext cx="63235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</a:rPr>
              <a:t>gender</a:t>
            </a:r>
            <a:endParaRPr lang="ko-Kore-KR" altLang="en-US" dirty="0"/>
          </a:p>
        </p:txBody>
      </p:sp>
      <p:cxnSp>
        <p:nvCxnSpPr>
          <p:cNvPr id="249" name="직선 화살표 연결선 248">
            <a:extLst>
              <a:ext uri="{FF2B5EF4-FFF2-40B4-BE49-F238E27FC236}">
                <a16:creationId xmlns:a16="http://schemas.microsoft.com/office/drawing/2014/main" id="{B20C4D8B-9B21-443E-9535-82CCA062876E}"/>
              </a:ext>
            </a:extLst>
          </p:cNvPr>
          <p:cNvCxnSpPr>
            <a:cxnSpLocks/>
            <a:stCxn id="264" idx="2"/>
            <a:endCxn id="257" idx="0"/>
          </p:cNvCxnSpPr>
          <p:nvPr/>
        </p:nvCxnSpPr>
        <p:spPr>
          <a:xfrm flipH="1">
            <a:off x="2816664" y="4996642"/>
            <a:ext cx="597839" cy="4830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직선 화살표 연결선 249">
            <a:extLst>
              <a:ext uri="{FF2B5EF4-FFF2-40B4-BE49-F238E27FC236}">
                <a16:creationId xmlns:a16="http://schemas.microsoft.com/office/drawing/2014/main" id="{8A2ACFA3-ADBE-4E4C-B979-7362498D2DC6}"/>
              </a:ext>
            </a:extLst>
          </p:cNvPr>
          <p:cNvCxnSpPr>
            <a:cxnSpLocks/>
            <a:stCxn id="264" idx="2"/>
            <a:endCxn id="258" idx="0"/>
          </p:cNvCxnSpPr>
          <p:nvPr/>
        </p:nvCxnSpPr>
        <p:spPr>
          <a:xfrm>
            <a:off x="3414503" y="4996642"/>
            <a:ext cx="4511" cy="4830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4CEF4521-C12E-4528-9C24-2A357923511C}"/>
              </a:ext>
            </a:extLst>
          </p:cNvPr>
          <p:cNvSpPr txBox="1"/>
          <p:nvPr/>
        </p:nvSpPr>
        <p:spPr>
          <a:xfrm>
            <a:off x="2548274" y="5123338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age</a:t>
            </a:r>
            <a:endParaRPr lang="ko-Kore-KR" altLang="en-US" dirty="0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BFF7AF7A-AC48-4EA1-8C90-384CBBF0C1F5}"/>
              </a:ext>
            </a:extLst>
          </p:cNvPr>
          <p:cNvSpPr txBox="1"/>
          <p:nvPr/>
        </p:nvSpPr>
        <p:spPr>
          <a:xfrm>
            <a:off x="3143178" y="5123338"/>
            <a:ext cx="6678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gender</a:t>
            </a:r>
            <a:endParaRPr lang="ko-Kore-KR" altLang="en-US" dirty="0"/>
          </a:p>
        </p:txBody>
      </p:sp>
      <p:cxnSp>
        <p:nvCxnSpPr>
          <p:cNvPr id="253" name="직선 화살표 연결선 252">
            <a:extLst>
              <a:ext uri="{FF2B5EF4-FFF2-40B4-BE49-F238E27FC236}">
                <a16:creationId xmlns:a16="http://schemas.microsoft.com/office/drawing/2014/main" id="{8F8527DA-D29F-4B39-9245-604F1B5409E4}"/>
              </a:ext>
            </a:extLst>
          </p:cNvPr>
          <p:cNvCxnSpPr>
            <a:cxnSpLocks/>
            <a:stCxn id="264" idx="2"/>
            <a:endCxn id="259" idx="0"/>
          </p:cNvCxnSpPr>
          <p:nvPr/>
        </p:nvCxnSpPr>
        <p:spPr>
          <a:xfrm>
            <a:off x="3414503" y="4996642"/>
            <a:ext cx="610986" cy="4830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BE5EEF34-478A-4846-8915-80EE51A0D858}"/>
              </a:ext>
            </a:extLst>
          </p:cNvPr>
          <p:cNvSpPr txBox="1"/>
          <p:nvPr/>
        </p:nvSpPr>
        <p:spPr>
          <a:xfrm>
            <a:off x="3815506" y="5123338"/>
            <a:ext cx="6678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endParaRPr lang="ko-Kore-KR" altLang="en-US" dirty="0"/>
          </a:p>
        </p:txBody>
      </p:sp>
      <p:sp>
        <p:nvSpPr>
          <p:cNvPr id="255" name="순서도: 수행의 시작/종료 210">
            <a:extLst>
              <a:ext uri="{FF2B5EF4-FFF2-40B4-BE49-F238E27FC236}">
                <a16:creationId xmlns:a16="http://schemas.microsoft.com/office/drawing/2014/main" id="{E5013858-401D-4ADC-A668-88C6A998AD9D}"/>
              </a:ext>
            </a:extLst>
          </p:cNvPr>
          <p:cNvSpPr/>
          <p:nvPr/>
        </p:nvSpPr>
        <p:spPr>
          <a:xfrm>
            <a:off x="1168128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NUM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56" name="순서도: 수행의 시작/종료 210">
            <a:extLst>
              <a:ext uri="{FF2B5EF4-FFF2-40B4-BE49-F238E27FC236}">
                <a16:creationId xmlns:a16="http://schemas.microsoft.com/office/drawing/2014/main" id="{891878A0-6605-4968-977A-2E4A709C900B}"/>
              </a:ext>
            </a:extLst>
          </p:cNvPr>
          <p:cNvSpPr/>
          <p:nvPr/>
        </p:nvSpPr>
        <p:spPr>
          <a:xfrm>
            <a:off x="1780776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STR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57" name="순서도: 수행의 시작/종료 210">
            <a:extLst>
              <a:ext uri="{FF2B5EF4-FFF2-40B4-BE49-F238E27FC236}">
                <a16:creationId xmlns:a16="http://schemas.microsoft.com/office/drawing/2014/main" id="{613192A1-2878-4FB0-8094-38C892509E4A}"/>
              </a:ext>
            </a:extLst>
          </p:cNvPr>
          <p:cNvSpPr/>
          <p:nvPr/>
        </p:nvSpPr>
        <p:spPr>
          <a:xfrm>
            <a:off x="2545339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NUM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58" name="순서도: 수행의 시작/종료 210">
            <a:extLst>
              <a:ext uri="{FF2B5EF4-FFF2-40B4-BE49-F238E27FC236}">
                <a16:creationId xmlns:a16="http://schemas.microsoft.com/office/drawing/2014/main" id="{969B28BB-5544-41F2-BD43-288093A86DC3}"/>
              </a:ext>
            </a:extLst>
          </p:cNvPr>
          <p:cNvSpPr/>
          <p:nvPr/>
        </p:nvSpPr>
        <p:spPr>
          <a:xfrm>
            <a:off x="3147689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STR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59" name="순서도: 수행의 시작/종료 210">
            <a:extLst>
              <a:ext uri="{FF2B5EF4-FFF2-40B4-BE49-F238E27FC236}">
                <a16:creationId xmlns:a16="http://schemas.microsoft.com/office/drawing/2014/main" id="{83B3A97F-6818-4D30-9399-B6C406AB0905}"/>
              </a:ext>
            </a:extLst>
          </p:cNvPr>
          <p:cNvSpPr/>
          <p:nvPr/>
        </p:nvSpPr>
        <p:spPr>
          <a:xfrm>
            <a:off x="3754164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0" name="순서도: 수행의 시작/종료 210">
            <a:extLst>
              <a:ext uri="{FF2B5EF4-FFF2-40B4-BE49-F238E27FC236}">
                <a16:creationId xmlns:a16="http://schemas.microsoft.com/office/drawing/2014/main" id="{60853D6E-5B25-48C7-9992-DF8E83F3B91A}"/>
              </a:ext>
            </a:extLst>
          </p:cNvPr>
          <p:cNvSpPr/>
          <p:nvPr/>
        </p:nvSpPr>
        <p:spPr>
          <a:xfrm>
            <a:off x="527729" y="46994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1" name="순서도: 수행의 시작/종료 210">
            <a:extLst>
              <a:ext uri="{FF2B5EF4-FFF2-40B4-BE49-F238E27FC236}">
                <a16:creationId xmlns:a16="http://schemas.microsoft.com/office/drawing/2014/main" id="{2B2083BD-1DA8-4A9D-9969-E71CF739F6DB}"/>
              </a:ext>
            </a:extLst>
          </p:cNvPr>
          <p:cNvSpPr/>
          <p:nvPr/>
        </p:nvSpPr>
        <p:spPr>
          <a:xfrm>
            <a:off x="1140322" y="46994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2" name="순서도: 수행의 시작/종료 210">
            <a:extLst>
              <a:ext uri="{FF2B5EF4-FFF2-40B4-BE49-F238E27FC236}">
                <a16:creationId xmlns:a16="http://schemas.microsoft.com/office/drawing/2014/main" id="{C24A1570-6E73-477D-98AC-8295681B80EA}"/>
              </a:ext>
            </a:extLst>
          </p:cNvPr>
          <p:cNvSpPr/>
          <p:nvPr/>
        </p:nvSpPr>
        <p:spPr>
          <a:xfrm>
            <a:off x="1772861" y="46994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OBJ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3" name="순서도: 수행의 시작/종료 210">
            <a:extLst>
              <a:ext uri="{FF2B5EF4-FFF2-40B4-BE49-F238E27FC236}">
                <a16:creationId xmlns:a16="http://schemas.microsoft.com/office/drawing/2014/main" id="{F5CCAD2A-2B6C-4DF7-AC21-197DC4DC666B}"/>
              </a:ext>
            </a:extLst>
          </p:cNvPr>
          <p:cNvSpPr/>
          <p:nvPr/>
        </p:nvSpPr>
        <p:spPr>
          <a:xfrm>
            <a:off x="2529276" y="46994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4" name="순서도: 수행의 시작/종료 210">
            <a:extLst>
              <a:ext uri="{FF2B5EF4-FFF2-40B4-BE49-F238E27FC236}">
                <a16:creationId xmlns:a16="http://schemas.microsoft.com/office/drawing/2014/main" id="{D334FCD6-2784-45E9-AD9F-00077F7F72B7}"/>
              </a:ext>
            </a:extLst>
          </p:cNvPr>
          <p:cNvSpPr/>
          <p:nvPr/>
        </p:nvSpPr>
        <p:spPr>
          <a:xfrm>
            <a:off x="3143178" y="46994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OBJ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F425A11F-8359-487C-9515-FC2762D84DC9}"/>
              </a:ext>
            </a:extLst>
          </p:cNvPr>
          <p:cNvSpPr txBox="1"/>
          <p:nvPr/>
        </p:nvSpPr>
        <p:spPr>
          <a:xfrm>
            <a:off x="7722508" y="5197163"/>
            <a:ext cx="6678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endParaRPr lang="ko-Kore-KR" altLang="en-US" dirty="0"/>
          </a:p>
        </p:txBody>
      </p: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id="{DA89F138-F764-411C-A5DB-2C16E53998E1}"/>
              </a:ext>
            </a:extLst>
          </p:cNvPr>
          <p:cNvCxnSpPr>
            <a:cxnSpLocks/>
            <a:stCxn id="301" idx="2"/>
            <a:endCxn id="282" idx="0"/>
          </p:cNvCxnSpPr>
          <p:nvPr/>
        </p:nvCxnSpPr>
        <p:spPr>
          <a:xfrm flipH="1">
            <a:off x="5425973" y="3669244"/>
            <a:ext cx="943039" cy="82821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Box 266">
            <a:extLst>
              <a:ext uri="{FF2B5EF4-FFF2-40B4-BE49-F238E27FC236}">
                <a16:creationId xmlns:a16="http://schemas.microsoft.com/office/drawing/2014/main" id="{1784BF9A-A90E-4618-B10F-5B6E7203652E}"/>
              </a:ext>
            </a:extLst>
          </p:cNvPr>
          <p:cNvSpPr txBox="1"/>
          <p:nvPr/>
        </p:nvSpPr>
        <p:spPr>
          <a:xfrm>
            <a:off x="5275113" y="4136726"/>
            <a:ext cx="43655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ko-Kore-KR" altLang="en-US" dirty="0"/>
          </a:p>
        </p:txBody>
      </p: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id="{2FCB13AF-30D5-438C-B6F3-F98424DA9B46}"/>
              </a:ext>
            </a:extLst>
          </p:cNvPr>
          <p:cNvCxnSpPr>
            <a:cxnSpLocks/>
            <a:stCxn id="301" idx="2"/>
            <a:endCxn id="283" idx="0"/>
          </p:cNvCxnSpPr>
          <p:nvPr/>
        </p:nvCxnSpPr>
        <p:spPr>
          <a:xfrm flipH="1">
            <a:off x="6038566" y="3669244"/>
            <a:ext cx="330446" cy="82821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>
            <a:extLst>
              <a:ext uri="{FF2B5EF4-FFF2-40B4-BE49-F238E27FC236}">
                <a16:creationId xmlns:a16="http://schemas.microsoft.com/office/drawing/2014/main" id="{2D3B7186-B1E0-4B9D-A6B1-F357B4084AF5}"/>
              </a:ext>
            </a:extLst>
          </p:cNvPr>
          <p:cNvSpPr txBox="1"/>
          <p:nvPr/>
        </p:nvSpPr>
        <p:spPr>
          <a:xfrm>
            <a:off x="5791933" y="4145323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pswd</a:t>
            </a:r>
            <a:endParaRPr lang="ko-Kore-KR" altLang="en-US" dirty="0"/>
          </a:p>
        </p:txBody>
      </p: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id="{0C5094AE-3534-4C1F-BBA3-52BBA17445CD}"/>
              </a:ext>
            </a:extLst>
          </p:cNvPr>
          <p:cNvCxnSpPr>
            <a:cxnSpLocks/>
            <a:stCxn id="301" idx="2"/>
            <a:endCxn id="284" idx="0"/>
          </p:cNvCxnSpPr>
          <p:nvPr/>
        </p:nvCxnSpPr>
        <p:spPr>
          <a:xfrm>
            <a:off x="6369012" y="3669244"/>
            <a:ext cx="338591" cy="82821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Box 270">
            <a:extLst>
              <a:ext uri="{FF2B5EF4-FFF2-40B4-BE49-F238E27FC236}">
                <a16:creationId xmlns:a16="http://schemas.microsoft.com/office/drawing/2014/main" id="{B54CE5A3-71E6-4BE3-A9EA-C8846CB6E7D9}"/>
              </a:ext>
            </a:extLst>
          </p:cNvPr>
          <p:cNvSpPr txBox="1"/>
          <p:nvPr/>
        </p:nvSpPr>
        <p:spPr>
          <a:xfrm>
            <a:off x="6265829" y="4142295"/>
            <a:ext cx="46878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endParaRPr lang="ko-Kore-KR" altLang="en-US" dirty="0"/>
          </a:p>
        </p:txBody>
      </p:sp>
      <p:cxnSp>
        <p:nvCxnSpPr>
          <p:cNvPr id="272" name="직선 화살표 연결선 271">
            <a:extLst>
              <a:ext uri="{FF2B5EF4-FFF2-40B4-BE49-F238E27FC236}">
                <a16:creationId xmlns:a16="http://schemas.microsoft.com/office/drawing/2014/main" id="{E566D095-06E5-4D8D-A530-FA60340B315B}"/>
              </a:ext>
            </a:extLst>
          </p:cNvPr>
          <p:cNvCxnSpPr>
            <a:cxnSpLocks/>
            <a:stCxn id="301" idx="2"/>
            <a:endCxn id="285" idx="0"/>
          </p:cNvCxnSpPr>
          <p:nvPr/>
        </p:nvCxnSpPr>
        <p:spPr>
          <a:xfrm>
            <a:off x="6369012" y="3669244"/>
            <a:ext cx="952493" cy="8282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A5F0FC0C-3DF3-4A7D-8288-B68764321DFE}"/>
              </a:ext>
            </a:extLst>
          </p:cNvPr>
          <p:cNvSpPr txBox="1"/>
          <p:nvPr/>
        </p:nvSpPr>
        <p:spPr>
          <a:xfrm>
            <a:off x="6967427" y="4142295"/>
            <a:ext cx="43674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lang="ko-Kore-KR" altLang="en-US" dirty="0"/>
          </a:p>
        </p:txBody>
      </p:sp>
      <p:cxnSp>
        <p:nvCxnSpPr>
          <p:cNvPr id="274" name="직선 화살표 연결선 273">
            <a:extLst>
              <a:ext uri="{FF2B5EF4-FFF2-40B4-BE49-F238E27FC236}">
                <a16:creationId xmlns:a16="http://schemas.microsoft.com/office/drawing/2014/main" id="{9F78F77B-D018-45AF-B0F2-CC3A7AC012F2}"/>
              </a:ext>
            </a:extLst>
          </p:cNvPr>
          <p:cNvCxnSpPr>
            <a:cxnSpLocks/>
            <a:stCxn id="285" idx="2"/>
            <a:endCxn id="279" idx="0"/>
          </p:cNvCxnSpPr>
          <p:nvPr/>
        </p:nvCxnSpPr>
        <p:spPr>
          <a:xfrm flipH="1">
            <a:off x="6723666" y="4794674"/>
            <a:ext cx="597839" cy="685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직선 화살표 연결선 274">
            <a:extLst>
              <a:ext uri="{FF2B5EF4-FFF2-40B4-BE49-F238E27FC236}">
                <a16:creationId xmlns:a16="http://schemas.microsoft.com/office/drawing/2014/main" id="{2B3E0568-4C97-4155-BEF9-1EFA5085E13B}"/>
              </a:ext>
            </a:extLst>
          </p:cNvPr>
          <p:cNvCxnSpPr>
            <a:cxnSpLocks/>
            <a:stCxn id="285" idx="2"/>
            <a:endCxn id="280" idx="0"/>
          </p:cNvCxnSpPr>
          <p:nvPr/>
        </p:nvCxnSpPr>
        <p:spPr>
          <a:xfrm>
            <a:off x="7321505" y="4794674"/>
            <a:ext cx="4511" cy="685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275">
            <a:extLst>
              <a:ext uri="{FF2B5EF4-FFF2-40B4-BE49-F238E27FC236}">
                <a16:creationId xmlns:a16="http://schemas.microsoft.com/office/drawing/2014/main" id="{79FB625C-464B-4485-81FC-CCF1EC526242}"/>
              </a:ext>
            </a:extLst>
          </p:cNvPr>
          <p:cNvSpPr txBox="1"/>
          <p:nvPr/>
        </p:nvSpPr>
        <p:spPr>
          <a:xfrm>
            <a:off x="6455276" y="5197163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age</a:t>
            </a:r>
            <a:endParaRPr lang="ko-Kore-KR" altLang="en-US" dirty="0"/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3D453F41-B9C6-46B8-B0CE-65BE0DA9FBB6}"/>
              </a:ext>
            </a:extLst>
          </p:cNvPr>
          <p:cNvSpPr txBox="1"/>
          <p:nvPr/>
        </p:nvSpPr>
        <p:spPr>
          <a:xfrm>
            <a:off x="7050180" y="5197163"/>
            <a:ext cx="6678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gender</a:t>
            </a:r>
            <a:endParaRPr lang="ko-Kore-KR" altLang="en-US" dirty="0"/>
          </a:p>
        </p:txBody>
      </p:sp>
      <p:cxnSp>
        <p:nvCxnSpPr>
          <p:cNvPr id="278" name="직선 화살표 연결선 277">
            <a:extLst>
              <a:ext uri="{FF2B5EF4-FFF2-40B4-BE49-F238E27FC236}">
                <a16:creationId xmlns:a16="http://schemas.microsoft.com/office/drawing/2014/main" id="{55AF93F6-9567-4EEC-B013-B1E6ED2E5748}"/>
              </a:ext>
            </a:extLst>
          </p:cNvPr>
          <p:cNvCxnSpPr>
            <a:cxnSpLocks/>
            <a:stCxn id="285" idx="2"/>
            <a:endCxn id="281" idx="0"/>
          </p:cNvCxnSpPr>
          <p:nvPr/>
        </p:nvCxnSpPr>
        <p:spPr>
          <a:xfrm>
            <a:off x="7321505" y="4794674"/>
            <a:ext cx="610986" cy="68505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순서도: 수행의 시작/종료 210">
            <a:extLst>
              <a:ext uri="{FF2B5EF4-FFF2-40B4-BE49-F238E27FC236}">
                <a16:creationId xmlns:a16="http://schemas.microsoft.com/office/drawing/2014/main" id="{3C03AB2C-F33E-4488-AB78-304003DE964C}"/>
              </a:ext>
            </a:extLst>
          </p:cNvPr>
          <p:cNvSpPr/>
          <p:nvPr/>
        </p:nvSpPr>
        <p:spPr>
          <a:xfrm>
            <a:off x="6452341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NUM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80" name="순서도: 수행의 시작/종료 210">
            <a:extLst>
              <a:ext uri="{FF2B5EF4-FFF2-40B4-BE49-F238E27FC236}">
                <a16:creationId xmlns:a16="http://schemas.microsoft.com/office/drawing/2014/main" id="{B0F8705E-CD31-42B1-8CFD-66AE21AE3570}"/>
              </a:ext>
            </a:extLst>
          </p:cNvPr>
          <p:cNvSpPr/>
          <p:nvPr/>
        </p:nvSpPr>
        <p:spPr>
          <a:xfrm>
            <a:off x="7054691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STR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81" name="순서도: 수행의 시작/종료 210">
            <a:extLst>
              <a:ext uri="{FF2B5EF4-FFF2-40B4-BE49-F238E27FC236}">
                <a16:creationId xmlns:a16="http://schemas.microsoft.com/office/drawing/2014/main" id="{7A27E800-8D4D-4945-9F52-0BBD01305B92}"/>
              </a:ext>
            </a:extLst>
          </p:cNvPr>
          <p:cNvSpPr/>
          <p:nvPr/>
        </p:nvSpPr>
        <p:spPr>
          <a:xfrm>
            <a:off x="7661166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2" name="순서도: 수행의 시작/종료 210">
            <a:extLst>
              <a:ext uri="{FF2B5EF4-FFF2-40B4-BE49-F238E27FC236}">
                <a16:creationId xmlns:a16="http://schemas.microsoft.com/office/drawing/2014/main" id="{4D1FEC65-4BFB-42ED-A6E0-222369C4E46C}"/>
              </a:ext>
            </a:extLst>
          </p:cNvPr>
          <p:cNvSpPr/>
          <p:nvPr/>
        </p:nvSpPr>
        <p:spPr>
          <a:xfrm>
            <a:off x="5154648" y="4497462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3" name="순서도: 수행의 시작/종료 210">
            <a:extLst>
              <a:ext uri="{FF2B5EF4-FFF2-40B4-BE49-F238E27FC236}">
                <a16:creationId xmlns:a16="http://schemas.microsoft.com/office/drawing/2014/main" id="{BEDDCF53-19C9-404A-A89F-70A9795F9E3C}"/>
              </a:ext>
            </a:extLst>
          </p:cNvPr>
          <p:cNvSpPr/>
          <p:nvPr/>
        </p:nvSpPr>
        <p:spPr>
          <a:xfrm>
            <a:off x="5767241" y="4497462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4" name="순서도: 수행의 시작/종료 210">
            <a:extLst>
              <a:ext uri="{FF2B5EF4-FFF2-40B4-BE49-F238E27FC236}">
                <a16:creationId xmlns:a16="http://schemas.microsoft.com/office/drawing/2014/main" id="{175C27D3-F2C5-42C2-97B8-B479EAF61338}"/>
              </a:ext>
            </a:extLst>
          </p:cNvPr>
          <p:cNvSpPr/>
          <p:nvPr/>
        </p:nvSpPr>
        <p:spPr>
          <a:xfrm>
            <a:off x="6436278" y="4497462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5" name="순서도: 수행의 시작/종료 210">
            <a:extLst>
              <a:ext uri="{FF2B5EF4-FFF2-40B4-BE49-F238E27FC236}">
                <a16:creationId xmlns:a16="http://schemas.microsoft.com/office/drawing/2014/main" id="{C41C99E4-CC65-4BCF-8FCC-05673ACB7592}"/>
              </a:ext>
            </a:extLst>
          </p:cNvPr>
          <p:cNvSpPr/>
          <p:nvPr/>
        </p:nvSpPr>
        <p:spPr>
          <a:xfrm>
            <a:off x="7050180" y="4497462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OBJ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cxnSp>
        <p:nvCxnSpPr>
          <p:cNvPr id="286" name="직선 화살표 연결선 285">
            <a:extLst>
              <a:ext uri="{FF2B5EF4-FFF2-40B4-BE49-F238E27FC236}">
                <a16:creationId xmlns:a16="http://schemas.microsoft.com/office/drawing/2014/main" id="{D614CAD6-701D-4541-8656-0BE62355074C}"/>
              </a:ext>
            </a:extLst>
          </p:cNvPr>
          <p:cNvCxnSpPr>
            <a:cxnSpLocks/>
            <a:stCxn id="297" idx="2"/>
            <a:endCxn id="288" idx="0"/>
          </p:cNvCxnSpPr>
          <p:nvPr/>
        </p:nvCxnSpPr>
        <p:spPr>
          <a:xfrm flipH="1">
            <a:off x="9912894" y="4204060"/>
            <a:ext cx="308409" cy="2633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직선 화살표 연결선 286">
            <a:extLst>
              <a:ext uri="{FF2B5EF4-FFF2-40B4-BE49-F238E27FC236}">
                <a16:creationId xmlns:a16="http://schemas.microsoft.com/office/drawing/2014/main" id="{4EAEAC54-6696-4B01-BFCB-752C55A65011}"/>
              </a:ext>
            </a:extLst>
          </p:cNvPr>
          <p:cNvCxnSpPr>
            <a:cxnSpLocks/>
            <a:stCxn id="297" idx="2"/>
            <a:endCxn id="289" idx="0"/>
          </p:cNvCxnSpPr>
          <p:nvPr/>
        </p:nvCxnSpPr>
        <p:spPr>
          <a:xfrm>
            <a:off x="10221303" y="4204060"/>
            <a:ext cx="305493" cy="2633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순서도: 수행의 시작/종료 210">
            <a:extLst>
              <a:ext uri="{FF2B5EF4-FFF2-40B4-BE49-F238E27FC236}">
                <a16:creationId xmlns:a16="http://schemas.microsoft.com/office/drawing/2014/main" id="{1BF3B66B-8951-467B-9568-C39AFAB3A460}"/>
              </a:ext>
            </a:extLst>
          </p:cNvPr>
          <p:cNvSpPr/>
          <p:nvPr/>
        </p:nvSpPr>
        <p:spPr>
          <a:xfrm>
            <a:off x="9641569" y="4467385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9" name="순서도: 수행의 시작/종료 210">
            <a:extLst>
              <a:ext uri="{FF2B5EF4-FFF2-40B4-BE49-F238E27FC236}">
                <a16:creationId xmlns:a16="http://schemas.microsoft.com/office/drawing/2014/main" id="{35F073AA-D916-4194-BEDA-3A51FB4DA46B}"/>
              </a:ext>
            </a:extLst>
          </p:cNvPr>
          <p:cNvSpPr/>
          <p:nvPr/>
        </p:nvSpPr>
        <p:spPr>
          <a:xfrm>
            <a:off x="10255471" y="4467385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OBJ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cxnSp>
        <p:nvCxnSpPr>
          <p:cNvPr id="290" name="직선 화살표 연결선 289">
            <a:extLst>
              <a:ext uri="{FF2B5EF4-FFF2-40B4-BE49-F238E27FC236}">
                <a16:creationId xmlns:a16="http://schemas.microsoft.com/office/drawing/2014/main" id="{34C7D88E-279B-4EE9-8082-C756C7CC1BD1}"/>
              </a:ext>
            </a:extLst>
          </p:cNvPr>
          <p:cNvCxnSpPr>
            <a:cxnSpLocks/>
            <a:stCxn id="289" idx="2"/>
            <a:endCxn id="293" idx="0"/>
          </p:cNvCxnSpPr>
          <p:nvPr/>
        </p:nvCxnSpPr>
        <p:spPr>
          <a:xfrm>
            <a:off x="10526796" y="4764597"/>
            <a:ext cx="7525" cy="2294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순서도: 수행의 시작/종료 210">
            <a:extLst>
              <a:ext uri="{FF2B5EF4-FFF2-40B4-BE49-F238E27FC236}">
                <a16:creationId xmlns:a16="http://schemas.microsoft.com/office/drawing/2014/main" id="{AD4A0ED6-8186-4866-916A-2F1B12145A37}"/>
              </a:ext>
            </a:extLst>
          </p:cNvPr>
          <p:cNvSpPr/>
          <p:nvPr/>
        </p:nvSpPr>
        <p:spPr>
          <a:xfrm>
            <a:off x="9943041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NUM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92" name="순서도: 수행의 시작/종료 210">
            <a:extLst>
              <a:ext uri="{FF2B5EF4-FFF2-40B4-BE49-F238E27FC236}">
                <a16:creationId xmlns:a16="http://schemas.microsoft.com/office/drawing/2014/main" id="{B30F7AE6-F7FA-4D22-88FF-AA2813D40154}"/>
              </a:ext>
            </a:extLst>
          </p:cNvPr>
          <p:cNvSpPr/>
          <p:nvPr/>
        </p:nvSpPr>
        <p:spPr>
          <a:xfrm>
            <a:off x="10555689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STR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93" name="순서도: 수행의 시작/종료 210">
            <a:extLst>
              <a:ext uri="{FF2B5EF4-FFF2-40B4-BE49-F238E27FC236}">
                <a16:creationId xmlns:a16="http://schemas.microsoft.com/office/drawing/2014/main" id="{34CA3BFF-31DC-4F5D-9FB9-09D309D6FDC7}"/>
              </a:ext>
            </a:extLst>
          </p:cNvPr>
          <p:cNvSpPr/>
          <p:nvPr/>
        </p:nvSpPr>
        <p:spPr>
          <a:xfrm>
            <a:off x="10228828" y="4994036"/>
            <a:ext cx="610986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5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ANYOF</a:t>
            </a:r>
            <a:endParaRPr lang="ko-KR" altLang="en-US" sz="15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cxnSp>
        <p:nvCxnSpPr>
          <p:cNvPr id="294" name="직선 화살표 연결선 293">
            <a:extLst>
              <a:ext uri="{FF2B5EF4-FFF2-40B4-BE49-F238E27FC236}">
                <a16:creationId xmlns:a16="http://schemas.microsoft.com/office/drawing/2014/main" id="{24248B8B-4D34-4F23-9CF4-638712A9CDF1}"/>
              </a:ext>
            </a:extLst>
          </p:cNvPr>
          <p:cNvCxnSpPr>
            <a:cxnSpLocks/>
            <a:stCxn id="293" idx="2"/>
            <a:endCxn id="291" idx="0"/>
          </p:cNvCxnSpPr>
          <p:nvPr/>
        </p:nvCxnSpPr>
        <p:spPr>
          <a:xfrm flipH="1">
            <a:off x="10214366" y="5291248"/>
            <a:ext cx="319955" cy="1884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직선 화살표 연결선 294">
            <a:extLst>
              <a:ext uri="{FF2B5EF4-FFF2-40B4-BE49-F238E27FC236}">
                <a16:creationId xmlns:a16="http://schemas.microsoft.com/office/drawing/2014/main" id="{6AD4AC4B-3A31-4CB5-ACC7-309F8041A065}"/>
              </a:ext>
            </a:extLst>
          </p:cNvPr>
          <p:cNvCxnSpPr>
            <a:cxnSpLocks/>
            <a:stCxn id="293" idx="2"/>
            <a:endCxn id="292" idx="0"/>
          </p:cNvCxnSpPr>
          <p:nvPr/>
        </p:nvCxnSpPr>
        <p:spPr>
          <a:xfrm>
            <a:off x="10534321" y="5291248"/>
            <a:ext cx="292693" cy="1884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DF5941C2-59C1-4EBA-907D-C22F0284AE16}"/>
              </a:ext>
            </a:extLst>
          </p:cNvPr>
          <p:cNvSpPr txBox="1"/>
          <p:nvPr/>
        </p:nvSpPr>
        <p:spPr>
          <a:xfrm>
            <a:off x="10569410" y="4792073"/>
            <a:ext cx="2821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endParaRPr lang="ko-Kore-KR" altLang="en-US" dirty="0"/>
          </a:p>
        </p:txBody>
      </p:sp>
      <p:sp>
        <p:nvSpPr>
          <p:cNvPr id="297" name="순서도: 수행의 시작/종료 210">
            <a:extLst>
              <a:ext uri="{FF2B5EF4-FFF2-40B4-BE49-F238E27FC236}">
                <a16:creationId xmlns:a16="http://schemas.microsoft.com/office/drawing/2014/main" id="{A6F68841-5F28-4FC6-8D25-80D9FEC9B775}"/>
              </a:ext>
            </a:extLst>
          </p:cNvPr>
          <p:cNvSpPr/>
          <p:nvPr/>
        </p:nvSpPr>
        <p:spPr>
          <a:xfrm>
            <a:off x="9915810" y="3906848"/>
            <a:ext cx="610986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5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ANYOF</a:t>
            </a:r>
            <a:endParaRPr lang="ko-KR" altLang="en-US" sz="15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98" name="순서도: 수행의 시작/종료 210">
            <a:extLst>
              <a:ext uri="{FF2B5EF4-FFF2-40B4-BE49-F238E27FC236}">
                <a16:creationId xmlns:a16="http://schemas.microsoft.com/office/drawing/2014/main" id="{20523A45-6838-4F69-B7AB-FC407D10718E}"/>
              </a:ext>
            </a:extLst>
          </p:cNvPr>
          <p:cNvSpPr/>
          <p:nvPr/>
        </p:nvSpPr>
        <p:spPr>
          <a:xfrm>
            <a:off x="9940526" y="3302697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OBJ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id="{6AB9E2F0-9EDD-4C6B-82F3-C1EDE14DC5C2}"/>
              </a:ext>
            </a:extLst>
          </p:cNvPr>
          <p:cNvCxnSpPr>
            <a:cxnSpLocks/>
            <a:stCxn id="298" idx="2"/>
            <a:endCxn id="297" idx="0"/>
          </p:cNvCxnSpPr>
          <p:nvPr/>
        </p:nvCxnSpPr>
        <p:spPr>
          <a:xfrm>
            <a:off x="10211851" y="3599909"/>
            <a:ext cx="9452" cy="3069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81F2183E-4F4F-48C4-A3EF-F55664BBB344}"/>
              </a:ext>
            </a:extLst>
          </p:cNvPr>
          <p:cNvSpPr txBox="1"/>
          <p:nvPr/>
        </p:nvSpPr>
        <p:spPr>
          <a:xfrm>
            <a:off x="10221303" y="3627385"/>
            <a:ext cx="2821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endParaRPr lang="ko-Kore-KR" altLang="en-US" dirty="0"/>
          </a:p>
        </p:txBody>
      </p:sp>
      <p:sp>
        <p:nvSpPr>
          <p:cNvPr id="301" name="순서도: 수행의 시작/종료 210">
            <a:extLst>
              <a:ext uri="{FF2B5EF4-FFF2-40B4-BE49-F238E27FC236}">
                <a16:creationId xmlns:a16="http://schemas.microsoft.com/office/drawing/2014/main" id="{ACF08B23-A05A-4528-A906-637835F2AF2A}"/>
              </a:ext>
            </a:extLst>
          </p:cNvPr>
          <p:cNvSpPr/>
          <p:nvPr/>
        </p:nvSpPr>
        <p:spPr>
          <a:xfrm>
            <a:off x="6097687" y="3372032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OBJ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302" name="순서도: 수행의 시작/종료 210">
            <a:extLst>
              <a:ext uri="{FF2B5EF4-FFF2-40B4-BE49-F238E27FC236}">
                <a16:creationId xmlns:a16="http://schemas.microsoft.com/office/drawing/2014/main" id="{C0C93A50-931A-4FC7-A775-ED0DA801C36A}"/>
              </a:ext>
            </a:extLst>
          </p:cNvPr>
          <p:cNvSpPr/>
          <p:nvPr/>
        </p:nvSpPr>
        <p:spPr>
          <a:xfrm>
            <a:off x="2033279" y="3353477"/>
            <a:ext cx="610986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5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ANYOF</a:t>
            </a:r>
            <a:endParaRPr lang="ko-KR" altLang="en-US" sz="15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303" name="순서도: 수행의 시작/종료 210">
            <a:extLst>
              <a:ext uri="{FF2B5EF4-FFF2-40B4-BE49-F238E27FC236}">
                <a16:creationId xmlns:a16="http://schemas.microsoft.com/office/drawing/2014/main" id="{998F3E19-56A7-44A7-BE74-7F8615FBEAF0}"/>
              </a:ext>
            </a:extLst>
          </p:cNvPr>
          <p:cNvSpPr/>
          <p:nvPr/>
        </p:nvSpPr>
        <p:spPr>
          <a:xfrm>
            <a:off x="1140322" y="3932679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OBJ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304" name="순서도: 수행의 시작/종료 210">
            <a:extLst>
              <a:ext uri="{FF2B5EF4-FFF2-40B4-BE49-F238E27FC236}">
                <a16:creationId xmlns:a16="http://schemas.microsoft.com/office/drawing/2014/main" id="{E9706EC5-2471-494D-8547-03E13358997A}"/>
              </a:ext>
            </a:extLst>
          </p:cNvPr>
          <p:cNvSpPr/>
          <p:nvPr/>
        </p:nvSpPr>
        <p:spPr>
          <a:xfrm>
            <a:off x="2847283" y="3932679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OBJ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cxnSp>
        <p:nvCxnSpPr>
          <p:cNvPr id="305" name="직선 화살표 연결선 304">
            <a:extLst>
              <a:ext uri="{FF2B5EF4-FFF2-40B4-BE49-F238E27FC236}">
                <a16:creationId xmlns:a16="http://schemas.microsoft.com/office/drawing/2014/main" id="{782BCBF6-A820-4743-BD4E-045FF757E9BA}"/>
              </a:ext>
            </a:extLst>
          </p:cNvPr>
          <p:cNvCxnSpPr>
            <a:cxnSpLocks/>
            <a:stCxn id="302" idx="2"/>
            <a:endCxn id="303" idx="0"/>
          </p:cNvCxnSpPr>
          <p:nvPr/>
        </p:nvCxnSpPr>
        <p:spPr>
          <a:xfrm flipH="1">
            <a:off x="1411647" y="3650689"/>
            <a:ext cx="927125" cy="2819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직선 화살표 연결선 305">
            <a:extLst>
              <a:ext uri="{FF2B5EF4-FFF2-40B4-BE49-F238E27FC236}">
                <a16:creationId xmlns:a16="http://schemas.microsoft.com/office/drawing/2014/main" id="{41F42555-2FBA-4F41-A1E3-875187EBF3E6}"/>
              </a:ext>
            </a:extLst>
          </p:cNvPr>
          <p:cNvCxnSpPr>
            <a:cxnSpLocks/>
            <a:stCxn id="302" idx="2"/>
            <a:endCxn id="304" idx="0"/>
          </p:cNvCxnSpPr>
          <p:nvPr/>
        </p:nvCxnSpPr>
        <p:spPr>
          <a:xfrm>
            <a:off x="2338772" y="3650689"/>
            <a:ext cx="779836" cy="2819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슬라이드 번호 개체 틀 3">
            <a:extLst>
              <a:ext uri="{FF2B5EF4-FFF2-40B4-BE49-F238E27FC236}">
                <a16:creationId xmlns:a16="http://schemas.microsoft.com/office/drawing/2014/main" id="{0A4C7AF1-47F5-4BF0-8EC5-A9ACAB3D17D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1538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Key Idea 3: Minimum Description Length Cost</a:t>
            </a:r>
            <a:endParaRPr lang="ko-KR" altLang="en-US" sz="4000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043874"/>
            <a:ext cx="11515430" cy="1926152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400" b="1" dirty="0">
                <a:solidFill>
                  <a:srgbClr val="003299"/>
                </a:solidFill>
              </a:rPr>
              <a:t>Minimum description length principle: minimize the total amount of information required to describe the input data</a:t>
            </a: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5213F807-ED21-464D-B030-62F08BAC819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16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E2F511C-16A0-F83D-6F4B-D2370C224DA2}"/>
                  </a:ext>
                </a:extLst>
              </p:cNvPr>
              <p:cNvSpPr txBox="1"/>
              <p:nvPr/>
            </p:nvSpPr>
            <p:spPr>
              <a:xfrm>
                <a:off x="2325502" y="5193382"/>
                <a:ext cx="5640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en-US" sz="280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E2F511C-16A0-F83D-6F4B-D2370C224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502" y="5193382"/>
                <a:ext cx="564001" cy="430887"/>
              </a:xfrm>
              <a:prstGeom prst="rect">
                <a:avLst/>
              </a:prstGeom>
              <a:blipFill>
                <a:blip r:embed="rId3"/>
                <a:stretch>
                  <a:fillRect l="-10870" r="-2174" b="-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9" name="그림 128">
            <a:extLst>
              <a:ext uri="{FF2B5EF4-FFF2-40B4-BE49-F238E27FC236}">
                <a16:creationId xmlns:a16="http://schemas.microsoft.com/office/drawing/2014/main" id="{A47F6BA1-AFBA-248F-82B8-A1D9D9334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615" y="5308605"/>
            <a:ext cx="1566246" cy="1268392"/>
          </a:xfrm>
          <a:prstGeom prst="rect">
            <a:avLst/>
          </a:prstGeom>
        </p:spPr>
      </p:pic>
      <p:pic>
        <p:nvPicPr>
          <p:cNvPr id="130" name="그림 129">
            <a:extLst>
              <a:ext uri="{FF2B5EF4-FFF2-40B4-BE49-F238E27FC236}">
                <a16:creationId xmlns:a16="http://schemas.microsoft.com/office/drawing/2014/main" id="{E29FA534-595C-686D-11EB-688ECF31C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039" y="5303316"/>
            <a:ext cx="1754615" cy="1235598"/>
          </a:xfrm>
          <a:prstGeom prst="rect">
            <a:avLst/>
          </a:prstGeom>
        </p:spPr>
      </p:pic>
      <p:pic>
        <p:nvPicPr>
          <p:cNvPr id="131" name="그림 130">
            <a:extLst>
              <a:ext uri="{FF2B5EF4-FFF2-40B4-BE49-F238E27FC236}">
                <a16:creationId xmlns:a16="http://schemas.microsoft.com/office/drawing/2014/main" id="{A60C4EF8-4CD8-4F83-F7BB-2E8C6DA69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469" y="2257957"/>
            <a:ext cx="1844634" cy="1424137"/>
          </a:xfrm>
          <a:prstGeom prst="rect">
            <a:avLst/>
          </a:prstGeom>
        </p:spPr>
      </p:pic>
      <p:sp>
        <p:nvSpPr>
          <p:cNvPr id="132" name="오른쪽 화살표[R] 131">
            <a:extLst>
              <a:ext uri="{FF2B5EF4-FFF2-40B4-BE49-F238E27FC236}">
                <a16:creationId xmlns:a16="http://schemas.microsoft.com/office/drawing/2014/main" id="{56E16F23-AF82-195B-4C59-268B902B3715}"/>
              </a:ext>
            </a:extLst>
          </p:cNvPr>
          <p:cNvSpPr/>
          <p:nvPr/>
        </p:nvSpPr>
        <p:spPr>
          <a:xfrm rot="3422210">
            <a:off x="6064273" y="4336855"/>
            <a:ext cx="1546352" cy="31699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3" name="오른쪽 화살표[R] 132">
            <a:extLst>
              <a:ext uri="{FF2B5EF4-FFF2-40B4-BE49-F238E27FC236}">
                <a16:creationId xmlns:a16="http://schemas.microsoft.com/office/drawing/2014/main" id="{6987F42D-7CAD-2361-B01A-4702E851B691}"/>
              </a:ext>
            </a:extLst>
          </p:cNvPr>
          <p:cNvSpPr/>
          <p:nvPr/>
        </p:nvSpPr>
        <p:spPr>
          <a:xfrm rot="7448288">
            <a:off x="3661068" y="4343062"/>
            <a:ext cx="1546352" cy="31699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0B8F2537-DFFD-C3CB-A7B4-FBD489D2D511}"/>
                  </a:ext>
                </a:extLst>
              </p:cNvPr>
              <p:cNvSpPr txBox="1"/>
              <p:nvPr/>
            </p:nvSpPr>
            <p:spPr>
              <a:xfrm>
                <a:off x="4376286" y="2006950"/>
                <a:ext cx="4817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0B8F2537-DFFD-C3CB-A7B4-FBD489D2D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286" y="2006950"/>
                <a:ext cx="48179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>
            <a:extLst>
              <a:ext uri="{FF2B5EF4-FFF2-40B4-BE49-F238E27FC236}">
                <a16:creationId xmlns:a16="http://schemas.microsoft.com/office/drawing/2014/main" id="{1BC9DD75-7759-753C-047D-39B4FFB15ED5}"/>
              </a:ext>
            </a:extLst>
          </p:cNvPr>
          <p:cNvSpPr txBox="1"/>
          <p:nvPr/>
        </p:nvSpPr>
        <p:spPr>
          <a:xfrm>
            <a:off x="6010605" y="2086988"/>
            <a:ext cx="4041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SRC: Schema representation cost</a:t>
            </a:r>
            <a:endParaRPr kumimoji="1" lang="ko-KR" altLang="en-US" sz="2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AEE5D30-1D1D-F4FE-72E7-7DE3994CD2DE}"/>
              </a:ext>
            </a:extLst>
          </p:cNvPr>
          <p:cNvSpPr txBox="1"/>
          <p:nvPr/>
        </p:nvSpPr>
        <p:spPr>
          <a:xfrm>
            <a:off x="8464698" y="3772663"/>
            <a:ext cx="37273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DRC: Data representation cost</a:t>
            </a:r>
            <a:endParaRPr kumimoji="1" lang="ko-KR" altLang="en-US" sz="2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E2202E8-7C3A-7075-6B54-E90F10310093}"/>
              </a:ext>
            </a:extLst>
          </p:cNvPr>
          <p:cNvSpPr txBox="1"/>
          <p:nvPr/>
        </p:nvSpPr>
        <p:spPr>
          <a:xfrm>
            <a:off x="3068259" y="420152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800" b="1" dirty="0">
                <a:solidFill>
                  <a:srgbClr val="0032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</a:t>
            </a:r>
            <a:endParaRPr kumimoji="1" lang="ko-KR" altLang="en-US" sz="1800" b="1" dirty="0">
              <a:solidFill>
                <a:srgbClr val="0032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87F5ADA-C0EB-D2E6-FDDD-EFA1595C449A}"/>
              </a:ext>
            </a:extLst>
          </p:cNvPr>
          <p:cNvSpPr txBox="1"/>
          <p:nvPr/>
        </p:nvSpPr>
        <p:spPr>
          <a:xfrm>
            <a:off x="7050359" y="420152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800" b="1" dirty="0">
                <a:solidFill>
                  <a:srgbClr val="0032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</a:t>
            </a:r>
            <a:endParaRPr kumimoji="1" lang="ko-KR" altLang="en-US" sz="1800" b="1" dirty="0">
              <a:solidFill>
                <a:srgbClr val="0032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/>
      <p:bldP spid="135" grpId="0"/>
      <p:bldP spid="136" grpId="0"/>
      <p:bldP spid="138" grpId="0"/>
      <p:bldP spid="1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Key Idea 3: Minimum Description Length Cost</a:t>
            </a:r>
            <a:endParaRPr lang="ko-KR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텍스트 개체 틀 2">
                <a:extLst>
                  <a:ext uri="{FF2B5EF4-FFF2-40B4-BE49-F238E27FC236}">
                    <a16:creationId xmlns:a16="http://schemas.microsoft.com/office/drawing/2014/main" id="{106623C8-61BE-8429-FE6F-5FB45DB350C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00050" y="1043874"/>
                <a:ext cx="11515430" cy="1926152"/>
              </a:xfrm>
            </p:spPr>
            <p:txBody>
              <a:bodyPr>
                <a:noAutofit/>
              </a:bodyPr>
              <a:lstStyle/>
              <a:p>
                <a:pPr marL="25400" indent="0">
                  <a:buNone/>
                </a:pPr>
                <a:r>
                  <a:rPr kumimoji="1" lang="en-US" altLang="en-US" sz="2400" b="1" dirty="0">
                    <a:solidFill>
                      <a:srgbClr val="003299"/>
                    </a:solidFill>
                  </a:rPr>
                  <a:t>Intuition: minimize the total amount of information required to describe the input data</a:t>
                </a:r>
              </a:p>
              <a:p>
                <a:r>
                  <a:rPr kumimoji="1" lang="en-US" altLang="en-US" sz="2000" b="1" dirty="0">
                    <a:solidFill>
                      <a:schemeClr val="tx1"/>
                    </a:solidFill>
                  </a:rPr>
                  <a:t>SRC: </a:t>
                </a:r>
                <a:r>
                  <a:rPr kumimoji="1" lang="en-US" altLang="en-US" sz="2000" dirty="0">
                    <a:solidFill>
                      <a:schemeClr val="tx1"/>
                    </a:solidFill>
                  </a:rPr>
                  <a:t>the size of the schema tree</a:t>
                </a:r>
                <a:r>
                  <a:rPr kumimoji="1" lang="en-US" altLang="en-US" sz="2000" b="1" dirty="0">
                    <a:solidFill>
                      <a:schemeClr val="tx1"/>
                    </a:solidFill>
                  </a:rPr>
                  <a:t>			</a:t>
                </a:r>
                <a:r>
                  <a:rPr kumimoji="1" lang="en-US" altLang="en-US" sz="2000" i="1" dirty="0">
                    <a:solidFill>
                      <a:schemeClr val="tx1"/>
                    </a:solidFill>
                  </a:rPr>
                  <a:t>(penalizes too specific schema) </a:t>
                </a:r>
              </a:p>
              <a:p>
                <a:r>
                  <a:rPr kumimoji="1" lang="en-US" altLang="en-US" sz="2000" b="1" dirty="0">
                    <a:solidFill>
                      <a:schemeClr val="tx1"/>
                    </a:solidFill>
                  </a:rPr>
                  <a:t>DRC: </a:t>
                </a:r>
                <a:r>
                  <a:rPr kumimoji="1" lang="en-US" altLang="en-US" sz="2000" dirty="0">
                    <a:solidFill>
                      <a:schemeClr val="tx1"/>
                    </a:solidFill>
                  </a:rPr>
                  <a:t>the cost needed to transform schema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en-US" sz="200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en-US" sz="2000" dirty="0"/>
                  <a:t>	</a:t>
                </a:r>
                <a:r>
                  <a:rPr kumimoji="1" lang="en-US" altLang="en-US" sz="2000" i="1" dirty="0">
                    <a:solidFill>
                      <a:schemeClr val="tx1"/>
                    </a:solidFill>
                  </a:rPr>
                  <a:t>(penalizes too general schema) </a:t>
                </a:r>
              </a:p>
            </p:txBody>
          </p:sp>
        </mc:Choice>
        <mc:Fallback xmlns="">
          <p:sp>
            <p:nvSpPr>
              <p:cNvPr id="5" name="텍스트 개체 틀 2">
                <a:extLst>
                  <a:ext uri="{FF2B5EF4-FFF2-40B4-BE49-F238E27FC236}">
                    <a16:creationId xmlns:a16="http://schemas.microsoft.com/office/drawing/2014/main" id="{106623C8-61BE-8429-FE6F-5FB45DB350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0050" y="1043874"/>
                <a:ext cx="11515430" cy="1926152"/>
              </a:xfrm>
              <a:blipFill>
                <a:blip r:embed="rId3"/>
                <a:stretch>
                  <a:fillRect l="-9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5213F807-ED21-464D-B030-62F08BAC819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16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7AE9F2-7414-490C-928B-2B8CA86F9A06}"/>
                  </a:ext>
                </a:extLst>
              </p:cNvPr>
              <p:cNvSpPr txBox="1"/>
              <p:nvPr/>
            </p:nvSpPr>
            <p:spPr>
              <a:xfrm>
                <a:off x="487425" y="2978863"/>
                <a:ext cx="6179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7AE9F2-7414-490C-928B-2B8CA86F9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5" y="2978863"/>
                <a:ext cx="61792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87C2E4-FF5F-47A2-AB0D-0E50F9343BDA}"/>
                  </a:ext>
                </a:extLst>
              </p:cNvPr>
              <p:cNvSpPr txBox="1"/>
              <p:nvPr/>
            </p:nvSpPr>
            <p:spPr>
              <a:xfrm>
                <a:off x="5112874" y="2971986"/>
                <a:ext cx="6261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87C2E4-FF5F-47A2-AB0D-0E50F9343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874" y="2971986"/>
                <a:ext cx="62619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1B51B3-B67A-4183-A3CE-64680E92B483}"/>
                  </a:ext>
                </a:extLst>
              </p:cNvPr>
              <p:cNvSpPr txBox="1"/>
              <p:nvPr/>
            </p:nvSpPr>
            <p:spPr>
              <a:xfrm>
                <a:off x="9015372" y="2970026"/>
                <a:ext cx="6261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1B51B3-B67A-4183-A3CE-64680E92B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372" y="2970026"/>
                <a:ext cx="62619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E3B2FE3E-08E8-4A45-AED6-BF495349074B}"/>
              </a:ext>
            </a:extLst>
          </p:cNvPr>
          <p:cNvCxnSpPr>
            <a:cxnSpLocks/>
            <a:stCxn id="79" idx="2"/>
            <a:endCxn id="36" idx="0"/>
          </p:cNvCxnSpPr>
          <p:nvPr/>
        </p:nvCxnSpPr>
        <p:spPr>
          <a:xfrm flipH="1">
            <a:off x="799054" y="4229891"/>
            <a:ext cx="612593" cy="469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474DA93-7D99-42FC-B4EE-FF98B760F010}"/>
              </a:ext>
            </a:extLst>
          </p:cNvPr>
          <p:cNvSpPr txBox="1"/>
          <p:nvPr/>
        </p:nvSpPr>
        <p:spPr>
          <a:xfrm>
            <a:off x="655781" y="4365438"/>
            <a:ext cx="43655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ko-Kore-KR" altLang="en-US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FBC00FDB-E9E6-487F-92D3-90F0191CC871}"/>
              </a:ext>
            </a:extLst>
          </p:cNvPr>
          <p:cNvCxnSpPr>
            <a:cxnSpLocks/>
            <a:stCxn id="79" idx="2"/>
            <a:endCxn id="37" idx="0"/>
          </p:cNvCxnSpPr>
          <p:nvPr/>
        </p:nvCxnSpPr>
        <p:spPr>
          <a:xfrm>
            <a:off x="1411647" y="4229891"/>
            <a:ext cx="0" cy="469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D3B0F8F-C33B-42C4-895B-06F000D9CB9B}"/>
              </a:ext>
            </a:extLst>
          </p:cNvPr>
          <p:cNvSpPr txBox="1"/>
          <p:nvPr/>
        </p:nvSpPr>
        <p:spPr>
          <a:xfrm>
            <a:off x="1180356" y="4356587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pswd</a:t>
            </a:r>
            <a:endParaRPr lang="ko-Kore-KR" altLang="en-US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83F86052-F423-418D-8A99-FBEF1943715F}"/>
              </a:ext>
            </a:extLst>
          </p:cNvPr>
          <p:cNvCxnSpPr>
            <a:cxnSpLocks/>
            <a:stCxn id="79" idx="2"/>
            <a:endCxn id="38" idx="0"/>
          </p:cNvCxnSpPr>
          <p:nvPr/>
        </p:nvCxnSpPr>
        <p:spPr>
          <a:xfrm>
            <a:off x="1411647" y="4229891"/>
            <a:ext cx="632539" cy="469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1ABCB70-6626-4E89-8842-B4722BC6B0F4}"/>
              </a:ext>
            </a:extLst>
          </p:cNvPr>
          <p:cNvSpPr txBox="1"/>
          <p:nvPr/>
        </p:nvSpPr>
        <p:spPr>
          <a:xfrm>
            <a:off x="1893664" y="4356587"/>
            <a:ext cx="43674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lang="ko-Kore-KR" altLang="en-US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80A03E94-6461-404B-B7A5-E01CA5B4445B}"/>
              </a:ext>
            </a:extLst>
          </p:cNvPr>
          <p:cNvCxnSpPr>
            <a:cxnSpLocks/>
            <a:stCxn id="80" idx="2"/>
            <a:endCxn id="39" idx="0"/>
          </p:cNvCxnSpPr>
          <p:nvPr/>
        </p:nvCxnSpPr>
        <p:spPr>
          <a:xfrm flipH="1">
            <a:off x="2800601" y="4229891"/>
            <a:ext cx="318007" cy="469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6284C6-35FC-4BD9-9E70-77DBC25674D6}"/>
              </a:ext>
            </a:extLst>
          </p:cNvPr>
          <p:cNvSpPr txBox="1"/>
          <p:nvPr/>
        </p:nvSpPr>
        <p:spPr>
          <a:xfrm>
            <a:off x="2487147" y="4298632"/>
            <a:ext cx="46878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endParaRPr lang="ko-Kore-KR" altLang="en-US" dirty="0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5B4918EE-C721-420A-AD39-6BB3513E56AE}"/>
              </a:ext>
            </a:extLst>
          </p:cNvPr>
          <p:cNvCxnSpPr>
            <a:cxnSpLocks/>
            <a:stCxn id="80" idx="2"/>
            <a:endCxn id="40" idx="0"/>
          </p:cNvCxnSpPr>
          <p:nvPr/>
        </p:nvCxnSpPr>
        <p:spPr>
          <a:xfrm>
            <a:off x="3118608" y="4229891"/>
            <a:ext cx="295895" cy="469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A6AB00F-BD89-4D47-8A8D-24CD4511D36A}"/>
              </a:ext>
            </a:extLst>
          </p:cNvPr>
          <p:cNvSpPr txBox="1"/>
          <p:nvPr/>
        </p:nvSpPr>
        <p:spPr>
          <a:xfrm>
            <a:off x="3317421" y="4298632"/>
            <a:ext cx="43674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lang="ko-Kore-KR" altLang="en-US" dirty="0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D6575E22-8AFB-435C-949B-7B1AB642B9F5}"/>
              </a:ext>
            </a:extLst>
          </p:cNvPr>
          <p:cNvCxnSpPr>
            <a:cxnSpLocks/>
            <a:stCxn id="38" idx="2"/>
            <a:endCxn id="31" idx="0"/>
          </p:cNvCxnSpPr>
          <p:nvPr/>
        </p:nvCxnSpPr>
        <p:spPr>
          <a:xfrm flipH="1">
            <a:off x="1439453" y="4996642"/>
            <a:ext cx="604733" cy="4830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3B6A21D8-274A-41B1-9296-0E56A07640E5}"/>
              </a:ext>
            </a:extLst>
          </p:cNvPr>
          <p:cNvCxnSpPr>
            <a:cxnSpLocks/>
            <a:stCxn id="38" idx="2"/>
            <a:endCxn id="32" idx="0"/>
          </p:cNvCxnSpPr>
          <p:nvPr/>
        </p:nvCxnSpPr>
        <p:spPr>
          <a:xfrm>
            <a:off x="2044186" y="4996642"/>
            <a:ext cx="7915" cy="4830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DDCA82-8826-44B1-8640-C6D1DAC5065D}"/>
              </a:ext>
            </a:extLst>
          </p:cNvPr>
          <p:cNvSpPr txBox="1"/>
          <p:nvPr/>
        </p:nvSpPr>
        <p:spPr>
          <a:xfrm>
            <a:off x="1249358" y="5114368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age</a:t>
            </a:r>
            <a:endParaRPr lang="ko-Kore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CAD5EB-4DB5-4EB2-B880-70A4941E9029}"/>
              </a:ext>
            </a:extLst>
          </p:cNvPr>
          <p:cNvSpPr txBox="1"/>
          <p:nvPr/>
        </p:nvSpPr>
        <p:spPr>
          <a:xfrm>
            <a:off x="1832649" y="5114368"/>
            <a:ext cx="63235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</a:rPr>
              <a:t>gender</a:t>
            </a:r>
            <a:endParaRPr lang="ko-Kore-KR" altLang="en-US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F021F79A-244B-4539-B19A-74B41A3F2A47}"/>
              </a:ext>
            </a:extLst>
          </p:cNvPr>
          <p:cNvCxnSpPr>
            <a:cxnSpLocks/>
            <a:stCxn id="40" idx="2"/>
            <a:endCxn id="33" idx="0"/>
          </p:cNvCxnSpPr>
          <p:nvPr/>
        </p:nvCxnSpPr>
        <p:spPr>
          <a:xfrm flipH="1">
            <a:off x="2816664" y="4996642"/>
            <a:ext cx="597839" cy="4830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ED5B8595-6213-497B-B975-6C6700369852}"/>
              </a:ext>
            </a:extLst>
          </p:cNvPr>
          <p:cNvCxnSpPr>
            <a:cxnSpLocks/>
            <a:stCxn id="40" idx="2"/>
            <a:endCxn id="34" idx="0"/>
          </p:cNvCxnSpPr>
          <p:nvPr/>
        </p:nvCxnSpPr>
        <p:spPr>
          <a:xfrm>
            <a:off x="3414503" y="4996642"/>
            <a:ext cx="4511" cy="4830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DD61D75-F41E-4475-B2FF-D1D2B8BF082C}"/>
              </a:ext>
            </a:extLst>
          </p:cNvPr>
          <p:cNvSpPr txBox="1"/>
          <p:nvPr/>
        </p:nvSpPr>
        <p:spPr>
          <a:xfrm>
            <a:off x="2548274" y="5123338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age</a:t>
            </a:r>
            <a:endParaRPr lang="ko-Kore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97907D-AE27-4781-9C31-1A661C2577EE}"/>
              </a:ext>
            </a:extLst>
          </p:cNvPr>
          <p:cNvSpPr txBox="1"/>
          <p:nvPr/>
        </p:nvSpPr>
        <p:spPr>
          <a:xfrm>
            <a:off x="3143178" y="5123338"/>
            <a:ext cx="6678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gender</a:t>
            </a:r>
            <a:endParaRPr lang="ko-Kore-KR" altLang="en-US" dirty="0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2EE4D3FC-1A2F-4635-85EB-194A0F1F0582}"/>
              </a:ext>
            </a:extLst>
          </p:cNvPr>
          <p:cNvCxnSpPr>
            <a:cxnSpLocks/>
            <a:stCxn id="40" idx="2"/>
            <a:endCxn id="35" idx="0"/>
          </p:cNvCxnSpPr>
          <p:nvPr/>
        </p:nvCxnSpPr>
        <p:spPr>
          <a:xfrm>
            <a:off x="3414503" y="4996642"/>
            <a:ext cx="610986" cy="4830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5222567-B344-4B4E-968D-922358D62071}"/>
              </a:ext>
            </a:extLst>
          </p:cNvPr>
          <p:cNvSpPr txBox="1"/>
          <p:nvPr/>
        </p:nvSpPr>
        <p:spPr>
          <a:xfrm>
            <a:off x="3815506" y="5123338"/>
            <a:ext cx="6678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endParaRPr lang="ko-Kore-KR" altLang="en-US" dirty="0"/>
          </a:p>
        </p:txBody>
      </p:sp>
      <p:sp>
        <p:nvSpPr>
          <p:cNvPr id="31" name="순서도: 수행의 시작/종료 210">
            <a:extLst>
              <a:ext uri="{FF2B5EF4-FFF2-40B4-BE49-F238E27FC236}">
                <a16:creationId xmlns:a16="http://schemas.microsoft.com/office/drawing/2014/main" id="{A857AEB5-E3D5-49F4-B97B-88E634B98DBB}"/>
              </a:ext>
            </a:extLst>
          </p:cNvPr>
          <p:cNvSpPr/>
          <p:nvPr/>
        </p:nvSpPr>
        <p:spPr>
          <a:xfrm>
            <a:off x="1168128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NUM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2" name="순서도: 수행의 시작/종료 210">
            <a:extLst>
              <a:ext uri="{FF2B5EF4-FFF2-40B4-BE49-F238E27FC236}">
                <a16:creationId xmlns:a16="http://schemas.microsoft.com/office/drawing/2014/main" id="{3E3CE639-2D1C-43B1-AF0F-F7DFEB35360E}"/>
              </a:ext>
            </a:extLst>
          </p:cNvPr>
          <p:cNvSpPr/>
          <p:nvPr/>
        </p:nvSpPr>
        <p:spPr>
          <a:xfrm>
            <a:off x="1780776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STR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33" name="순서도: 수행의 시작/종료 210">
            <a:extLst>
              <a:ext uri="{FF2B5EF4-FFF2-40B4-BE49-F238E27FC236}">
                <a16:creationId xmlns:a16="http://schemas.microsoft.com/office/drawing/2014/main" id="{2D5DC820-4E61-46EF-909A-7106A37D01E0}"/>
              </a:ext>
            </a:extLst>
          </p:cNvPr>
          <p:cNvSpPr/>
          <p:nvPr/>
        </p:nvSpPr>
        <p:spPr>
          <a:xfrm>
            <a:off x="2545339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NUM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34" name="순서도: 수행의 시작/종료 210">
            <a:extLst>
              <a:ext uri="{FF2B5EF4-FFF2-40B4-BE49-F238E27FC236}">
                <a16:creationId xmlns:a16="http://schemas.microsoft.com/office/drawing/2014/main" id="{9B92F8A4-843E-4636-B158-372463C6A9F8}"/>
              </a:ext>
            </a:extLst>
          </p:cNvPr>
          <p:cNvSpPr/>
          <p:nvPr/>
        </p:nvSpPr>
        <p:spPr>
          <a:xfrm>
            <a:off x="3147689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STR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35" name="순서도: 수행의 시작/종료 210">
            <a:extLst>
              <a:ext uri="{FF2B5EF4-FFF2-40B4-BE49-F238E27FC236}">
                <a16:creationId xmlns:a16="http://schemas.microsoft.com/office/drawing/2014/main" id="{1A25FB7F-1FFA-48AB-AE7A-54599C9E7443}"/>
              </a:ext>
            </a:extLst>
          </p:cNvPr>
          <p:cNvSpPr/>
          <p:nvPr/>
        </p:nvSpPr>
        <p:spPr>
          <a:xfrm>
            <a:off x="3754164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6" name="순서도: 수행의 시작/종료 210">
            <a:extLst>
              <a:ext uri="{FF2B5EF4-FFF2-40B4-BE49-F238E27FC236}">
                <a16:creationId xmlns:a16="http://schemas.microsoft.com/office/drawing/2014/main" id="{54012E93-F416-4632-A90D-1703FFEA5365}"/>
              </a:ext>
            </a:extLst>
          </p:cNvPr>
          <p:cNvSpPr/>
          <p:nvPr/>
        </p:nvSpPr>
        <p:spPr>
          <a:xfrm>
            <a:off x="527729" y="46994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7" name="순서도: 수행의 시작/종료 210">
            <a:extLst>
              <a:ext uri="{FF2B5EF4-FFF2-40B4-BE49-F238E27FC236}">
                <a16:creationId xmlns:a16="http://schemas.microsoft.com/office/drawing/2014/main" id="{36E2F938-0A84-4F2F-964E-9DD73384AC91}"/>
              </a:ext>
            </a:extLst>
          </p:cNvPr>
          <p:cNvSpPr/>
          <p:nvPr/>
        </p:nvSpPr>
        <p:spPr>
          <a:xfrm>
            <a:off x="1140322" y="46994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8" name="순서도: 수행의 시작/종료 210">
            <a:extLst>
              <a:ext uri="{FF2B5EF4-FFF2-40B4-BE49-F238E27FC236}">
                <a16:creationId xmlns:a16="http://schemas.microsoft.com/office/drawing/2014/main" id="{19D0C085-1354-4261-A814-D8A19F576FD5}"/>
              </a:ext>
            </a:extLst>
          </p:cNvPr>
          <p:cNvSpPr/>
          <p:nvPr/>
        </p:nvSpPr>
        <p:spPr>
          <a:xfrm>
            <a:off x="1772861" y="46994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OBJ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순서도: 수행의 시작/종료 210">
            <a:extLst>
              <a:ext uri="{FF2B5EF4-FFF2-40B4-BE49-F238E27FC236}">
                <a16:creationId xmlns:a16="http://schemas.microsoft.com/office/drawing/2014/main" id="{C3154C6A-EBB1-4F90-8296-FD90C18E22AD}"/>
              </a:ext>
            </a:extLst>
          </p:cNvPr>
          <p:cNvSpPr/>
          <p:nvPr/>
        </p:nvSpPr>
        <p:spPr>
          <a:xfrm>
            <a:off x="2529276" y="46994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0" name="순서도: 수행의 시작/종료 210">
            <a:extLst>
              <a:ext uri="{FF2B5EF4-FFF2-40B4-BE49-F238E27FC236}">
                <a16:creationId xmlns:a16="http://schemas.microsoft.com/office/drawing/2014/main" id="{ACF95B15-3955-4B95-8D49-3E3DB3E5A55E}"/>
              </a:ext>
            </a:extLst>
          </p:cNvPr>
          <p:cNvSpPr/>
          <p:nvPr/>
        </p:nvSpPr>
        <p:spPr>
          <a:xfrm>
            <a:off x="3143178" y="46994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OBJ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36EFBA-97D8-41A4-A4E7-977751242473}"/>
              </a:ext>
            </a:extLst>
          </p:cNvPr>
          <p:cNvSpPr txBox="1"/>
          <p:nvPr/>
        </p:nvSpPr>
        <p:spPr>
          <a:xfrm>
            <a:off x="7722508" y="5197163"/>
            <a:ext cx="6678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endParaRPr lang="ko-Kore-KR" altLang="en-US" dirty="0"/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43C8973C-2BB6-4B59-9F57-B21E85D53C2C}"/>
              </a:ext>
            </a:extLst>
          </p:cNvPr>
          <p:cNvCxnSpPr>
            <a:cxnSpLocks/>
            <a:stCxn id="77" idx="2"/>
            <a:endCxn id="58" idx="0"/>
          </p:cNvCxnSpPr>
          <p:nvPr/>
        </p:nvCxnSpPr>
        <p:spPr>
          <a:xfrm flipH="1">
            <a:off x="5425973" y="3669244"/>
            <a:ext cx="943039" cy="82821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216E3BF-E3A2-496E-8951-09EB8030C6CC}"/>
              </a:ext>
            </a:extLst>
          </p:cNvPr>
          <p:cNvSpPr txBox="1"/>
          <p:nvPr/>
        </p:nvSpPr>
        <p:spPr>
          <a:xfrm>
            <a:off x="5275113" y="4136726"/>
            <a:ext cx="43655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ko-Kore-KR" altLang="en-US" dirty="0"/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A4B0D2AE-BFAC-42E4-A839-C96A8199709E}"/>
              </a:ext>
            </a:extLst>
          </p:cNvPr>
          <p:cNvCxnSpPr>
            <a:cxnSpLocks/>
            <a:stCxn id="77" idx="2"/>
            <a:endCxn id="59" idx="0"/>
          </p:cNvCxnSpPr>
          <p:nvPr/>
        </p:nvCxnSpPr>
        <p:spPr>
          <a:xfrm flipH="1">
            <a:off x="6038566" y="3669244"/>
            <a:ext cx="330446" cy="82821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0FA1E5A-C235-4A3B-A157-E013093CD4EB}"/>
              </a:ext>
            </a:extLst>
          </p:cNvPr>
          <p:cNvSpPr txBox="1"/>
          <p:nvPr/>
        </p:nvSpPr>
        <p:spPr>
          <a:xfrm>
            <a:off x="5791933" y="4145323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pswd</a:t>
            </a:r>
            <a:endParaRPr lang="ko-Kore-KR" altLang="en-US" dirty="0"/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B4D0CCC0-8DB4-4B36-8AB1-BA25F1C10BB1}"/>
              </a:ext>
            </a:extLst>
          </p:cNvPr>
          <p:cNvCxnSpPr>
            <a:cxnSpLocks/>
            <a:stCxn id="77" idx="2"/>
            <a:endCxn id="60" idx="0"/>
          </p:cNvCxnSpPr>
          <p:nvPr/>
        </p:nvCxnSpPr>
        <p:spPr>
          <a:xfrm>
            <a:off x="6369012" y="3669244"/>
            <a:ext cx="338591" cy="82821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8001227-95D2-449D-B129-859385BCBFB0}"/>
              </a:ext>
            </a:extLst>
          </p:cNvPr>
          <p:cNvSpPr txBox="1"/>
          <p:nvPr/>
        </p:nvSpPr>
        <p:spPr>
          <a:xfrm>
            <a:off x="6265829" y="4142295"/>
            <a:ext cx="46878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endParaRPr lang="ko-Kore-KR" altLang="en-US" dirty="0"/>
          </a:p>
        </p:txBody>
      </p: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8BF18555-394D-48BD-B606-93C7A0CD2CDD}"/>
              </a:ext>
            </a:extLst>
          </p:cNvPr>
          <p:cNvCxnSpPr>
            <a:cxnSpLocks/>
            <a:stCxn id="77" idx="2"/>
            <a:endCxn id="61" idx="0"/>
          </p:cNvCxnSpPr>
          <p:nvPr/>
        </p:nvCxnSpPr>
        <p:spPr>
          <a:xfrm>
            <a:off x="6369012" y="3669244"/>
            <a:ext cx="952493" cy="8282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3301385-DD2A-4504-BC99-468017A09FF3}"/>
              </a:ext>
            </a:extLst>
          </p:cNvPr>
          <p:cNvSpPr txBox="1"/>
          <p:nvPr/>
        </p:nvSpPr>
        <p:spPr>
          <a:xfrm>
            <a:off x="6967427" y="4142295"/>
            <a:ext cx="43674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lang="ko-Kore-KR" altLang="en-US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3D54E609-6F88-4C31-BF7E-7A377FFF1EFA}"/>
              </a:ext>
            </a:extLst>
          </p:cNvPr>
          <p:cNvCxnSpPr>
            <a:cxnSpLocks/>
            <a:stCxn id="61" idx="2"/>
            <a:endCxn id="55" idx="0"/>
          </p:cNvCxnSpPr>
          <p:nvPr/>
        </p:nvCxnSpPr>
        <p:spPr>
          <a:xfrm flipH="1">
            <a:off x="6723666" y="4794674"/>
            <a:ext cx="597839" cy="685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72A49DCE-66AB-445F-83C5-62AEDF51726C}"/>
              </a:ext>
            </a:extLst>
          </p:cNvPr>
          <p:cNvCxnSpPr>
            <a:cxnSpLocks/>
            <a:stCxn id="61" idx="2"/>
            <a:endCxn id="56" idx="0"/>
          </p:cNvCxnSpPr>
          <p:nvPr/>
        </p:nvCxnSpPr>
        <p:spPr>
          <a:xfrm>
            <a:off x="7321505" y="4794674"/>
            <a:ext cx="4511" cy="685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41D49A5-1755-4C11-8269-E40C9B249602}"/>
              </a:ext>
            </a:extLst>
          </p:cNvPr>
          <p:cNvSpPr txBox="1"/>
          <p:nvPr/>
        </p:nvSpPr>
        <p:spPr>
          <a:xfrm>
            <a:off x="6455276" y="5197163"/>
            <a:ext cx="4750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age</a:t>
            </a:r>
            <a:endParaRPr lang="ko-Kore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F2064F-02B4-4B00-92E3-88E25DEAC783}"/>
              </a:ext>
            </a:extLst>
          </p:cNvPr>
          <p:cNvSpPr txBox="1"/>
          <p:nvPr/>
        </p:nvSpPr>
        <p:spPr>
          <a:xfrm>
            <a:off x="7050180" y="5197163"/>
            <a:ext cx="6678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gender</a:t>
            </a:r>
            <a:endParaRPr lang="ko-Kore-KR" altLang="en-US" dirty="0"/>
          </a:p>
        </p:txBody>
      </p: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17DECB69-0E51-40B9-A612-E86EFAB11C5C}"/>
              </a:ext>
            </a:extLst>
          </p:cNvPr>
          <p:cNvCxnSpPr>
            <a:cxnSpLocks/>
            <a:stCxn id="61" idx="2"/>
            <a:endCxn id="57" idx="0"/>
          </p:cNvCxnSpPr>
          <p:nvPr/>
        </p:nvCxnSpPr>
        <p:spPr>
          <a:xfrm>
            <a:off x="7321505" y="4794674"/>
            <a:ext cx="610986" cy="68505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순서도: 수행의 시작/종료 210">
            <a:extLst>
              <a:ext uri="{FF2B5EF4-FFF2-40B4-BE49-F238E27FC236}">
                <a16:creationId xmlns:a16="http://schemas.microsoft.com/office/drawing/2014/main" id="{DEE4AE53-F113-4F39-9A77-4EE6AF4C4A37}"/>
              </a:ext>
            </a:extLst>
          </p:cNvPr>
          <p:cNvSpPr/>
          <p:nvPr/>
        </p:nvSpPr>
        <p:spPr>
          <a:xfrm>
            <a:off x="6452341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NUM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56" name="순서도: 수행의 시작/종료 210">
            <a:extLst>
              <a:ext uri="{FF2B5EF4-FFF2-40B4-BE49-F238E27FC236}">
                <a16:creationId xmlns:a16="http://schemas.microsoft.com/office/drawing/2014/main" id="{0B6305D6-8960-4DFB-9F71-9616CABA223F}"/>
              </a:ext>
            </a:extLst>
          </p:cNvPr>
          <p:cNvSpPr/>
          <p:nvPr/>
        </p:nvSpPr>
        <p:spPr>
          <a:xfrm>
            <a:off x="7054691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STR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57" name="순서도: 수행의 시작/종료 210">
            <a:extLst>
              <a:ext uri="{FF2B5EF4-FFF2-40B4-BE49-F238E27FC236}">
                <a16:creationId xmlns:a16="http://schemas.microsoft.com/office/drawing/2014/main" id="{CBE511DF-D1E3-42F0-A12E-3DF502908F9C}"/>
              </a:ext>
            </a:extLst>
          </p:cNvPr>
          <p:cNvSpPr/>
          <p:nvPr/>
        </p:nvSpPr>
        <p:spPr>
          <a:xfrm>
            <a:off x="7661166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순서도: 수행의 시작/종료 210">
            <a:extLst>
              <a:ext uri="{FF2B5EF4-FFF2-40B4-BE49-F238E27FC236}">
                <a16:creationId xmlns:a16="http://schemas.microsoft.com/office/drawing/2014/main" id="{8FB6F4A8-0641-4DF1-8739-FCAB4233C4CD}"/>
              </a:ext>
            </a:extLst>
          </p:cNvPr>
          <p:cNvSpPr/>
          <p:nvPr/>
        </p:nvSpPr>
        <p:spPr>
          <a:xfrm>
            <a:off x="5154648" y="4497462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순서도: 수행의 시작/종료 210">
            <a:extLst>
              <a:ext uri="{FF2B5EF4-FFF2-40B4-BE49-F238E27FC236}">
                <a16:creationId xmlns:a16="http://schemas.microsoft.com/office/drawing/2014/main" id="{D844E96A-D36A-4D07-8742-248440CBF925}"/>
              </a:ext>
            </a:extLst>
          </p:cNvPr>
          <p:cNvSpPr/>
          <p:nvPr/>
        </p:nvSpPr>
        <p:spPr>
          <a:xfrm>
            <a:off x="5767241" y="4497462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순서도: 수행의 시작/종료 210">
            <a:extLst>
              <a:ext uri="{FF2B5EF4-FFF2-40B4-BE49-F238E27FC236}">
                <a16:creationId xmlns:a16="http://schemas.microsoft.com/office/drawing/2014/main" id="{CC16679B-6FB8-43EC-A3FE-9FC39A2EEAFC}"/>
              </a:ext>
            </a:extLst>
          </p:cNvPr>
          <p:cNvSpPr/>
          <p:nvPr/>
        </p:nvSpPr>
        <p:spPr>
          <a:xfrm>
            <a:off x="6436278" y="4497462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순서도: 수행의 시작/종료 210">
            <a:extLst>
              <a:ext uri="{FF2B5EF4-FFF2-40B4-BE49-F238E27FC236}">
                <a16:creationId xmlns:a16="http://schemas.microsoft.com/office/drawing/2014/main" id="{F016849B-F9A0-4464-B459-62320125B22A}"/>
              </a:ext>
            </a:extLst>
          </p:cNvPr>
          <p:cNvSpPr/>
          <p:nvPr/>
        </p:nvSpPr>
        <p:spPr>
          <a:xfrm>
            <a:off x="7050180" y="4497462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OBJ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4149B0A5-864D-45D0-9CB2-0621F261556B}"/>
              </a:ext>
            </a:extLst>
          </p:cNvPr>
          <p:cNvCxnSpPr>
            <a:cxnSpLocks/>
            <a:stCxn id="73" idx="2"/>
            <a:endCxn id="64" idx="0"/>
          </p:cNvCxnSpPr>
          <p:nvPr/>
        </p:nvCxnSpPr>
        <p:spPr>
          <a:xfrm flipH="1">
            <a:off x="9912894" y="4204060"/>
            <a:ext cx="308409" cy="2633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59174541-742E-4B3D-8654-76FC3EFC5815}"/>
              </a:ext>
            </a:extLst>
          </p:cNvPr>
          <p:cNvCxnSpPr>
            <a:cxnSpLocks/>
            <a:stCxn id="73" idx="2"/>
            <a:endCxn id="65" idx="0"/>
          </p:cNvCxnSpPr>
          <p:nvPr/>
        </p:nvCxnSpPr>
        <p:spPr>
          <a:xfrm>
            <a:off x="10221303" y="4204060"/>
            <a:ext cx="305493" cy="2633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순서도: 수행의 시작/종료 210">
            <a:extLst>
              <a:ext uri="{FF2B5EF4-FFF2-40B4-BE49-F238E27FC236}">
                <a16:creationId xmlns:a16="http://schemas.microsoft.com/office/drawing/2014/main" id="{B4BAB14C-C4C1-4BA1-805E-D9235A0AEB6A}"/>
              </a:ext>
            </a:extLst>
          </p:cNvPr>
          <p:cNvSpPr/>
          <p:nvPr/>
        </p:nvSpPr>
        <p:spPr>
          <a:xfrm>
            <a:off x="9641569" y="4467385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STR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순서도: 수행의 시작/종료 210">
            <a:extLst>
              <a:ext uri="{FF2B5EF4-FFF2-40B4-BE49-F238E27FC236}">
                <a16:creationId xmlns:a16="http://schemas.microsoft.com/office/drawing/2014/main" id="{0FF50FA0-A11C-4096-BFC1-076BC94496EF}"/>
              </a:ext>
            </a:extLst>
          </p:cNvPr>
          <p:cNvSpPr/>
          <p:nvPr/>
        </p:nvSpPr>
        <p:spPr>
          <a:xfrm>
            <a:off x="10255471" y="4467385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OBJ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CB6056EC-99A3-49BA-AF4A-9AE5EB87CC68}"/>
              </a:ext>
            </a:extLst>
          </p:cNvPr>
          <p:cNvCxnSpPr>
            <a:cxnSpLocks/>
            <a:stCxn id="65" idx="2"/>
            <a:endCxn id="69" idx="0"/>
          </p:cNvCxnSpPr>
          <p:nvPr/>
        </p:nvCxnSpPr>
        <p:spPr>
          <a:xfrm>
            <a:off x="10526796" y="4764597"/>
            <a:ext cx="7525" cy="2294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순서도: 수행의 시작/종료 210">
            <a:extLst>
              <a:ext uri="{FF2B5EF4-FFF2-40B4-BE49-F238E27FC236}">
                <a16:creationId xmlns:a16="http://schemas.microsoft.com/office/drawing/2014/main" id="{220FF199-793B-4DF3-808C-AF1D90C2B0F2}"/>
              </a:ext>
            </a:extLst>
          </p:cNvPr>
          <p:cNvSpPr/>
          <p:nvPr/>
        </p:nvSpPr>
        <p:spPr>
          <a:xfrm>
            <a:off x="9943041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NUM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순서도: 수행의 시작/종료 210">
            <a:extLst>
              <a:ext uri="{FF2B5EF4-FFF2-40B4-BE49-F238E27FC236}">
                <a16:creationId xmlns:a16="http://schemas.microsoft.com/office/drawing/2014/main" id="{0037290F-25DC-4DB4-A8DC-3226FD10F7A7}"/>
              </a:ext>
            </a:extLst>
          </p:cNvPr>
          <p:cNvSpPr/>
          <p:nvPr/>
        </p:nvSpPr>
        <p:spPr>
          <a:xfrm>
            <a:off x="10555689" y="5479730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STR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69" name="순서도: 수행의 시작/종료 210">
            <a:extLst>
              <a:ext uri="{FF2B5EF4-FFF2-40B4-BE49-F238E27FC236}">
                <a16:creationId xmlns:a16="http://schemas.microsoft.com/office/drawing/2014/main" id="{F9328BE7-A324-4960-918C-851090265F72}"/>
              </a:ext>
            </a:extLst>
          </p:cNvPr>
          <p:cNvSpPr/>
          <p:nvPr/>
        </p:nvSpPr>
        <p:spPr>
          <a:xfrm>
            <a:off x="10228828" y="4994036"/>
            <a:ext cx="610986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5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ANYOF</a:t>
            </a:r>
            <a:endParaRPr lang="ko-KR" altLang="en-US" sz="15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E38AAAF5-9A40-442E-806D-BF73282383B3}"/>
              </a:ext>
            </a:extLst>
          </p:cNvPr>
          <p:cNvCxnSpPr>
            <a:cxnSpLocks/>
            <a:stCxn id="69" idx="2"/>
            <a:endCxn id="67" idx="0"/>
          </p:cNvCxnSpPr>
          <p:nvPr/>
        </p:nvCxnSpPr>
        <p:spPr>
          <a:xfrm flipH="1">
            <a:off x="10214366" y="5291248"/>
            <a:ext cx="319955" cy="1884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>
            <a:extLst>
              <a:ext uri="{FF2B5EF4-FFF2-40B4-BE49-F238E27FC236}">
                <a16:creationId xmlns:a16="http://schemas.microsoft.com/office/drawing/2014/main" id="{F244CC0B-068A-446B-87C0-1D999A014BF5}"/>
              </a:ext>
            </a:extLst>
          </p:cNvPr>
          <p:cNvCxnSpPr>
            <a:cxnSpLocks/>
            <a:stCxn id="69" idx="2"/>
            <a:endCxn id="68" idx="0"/>
          </p:cNvCxnSpPr>
          <p:nvPr/>
        </p:nvCxnSpPr>
        <p:spPr>
          <a:xfrm>
            <a:off x="10534321" y="5291248"/>
            <a:ext cx="292693" cy="1884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F0AE969-4FCA-48AA-B154-CD03943F60DB}"/>
              </a:ext>
            </a:extLst>
          </p:cNvPr>
          <p:cNvSpPr txBox="1"/>
          <p:nvPr/>
        </p:nvSpPr>
        <p:spPr>
          <a:xfrm>
            <a:off x="10569410" y="4792073"/>
            <a:ext cx="2821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endParaRPr lang="ko-Kore-KR" altLang="en-US" dirty="0"/>
          </a:p>
        </p:txBody>
      </p:sp>
      <p:sp>
        <p:nvSpPr>
          <p:cNvPr id="73" name="순서도: 수행의 시작/종료 210">
            <a:extLst>
              <a:ext uri="{FF2B5EF4-FFF2-40B4-BE49-F238E27FC236}">
                <a16:creationId xmlns:a16="http://schemas.microsoft.com/office/drawing/2014/main" id="{4A8576C6-37B2-4B53-82D2-30181E639617}"/>
              </a:ext>
            </a:extLst>
          </p:cNvPr>
          <p:cNvSpPr/>
          <p:nvPr/>
        </p:nvSpPr>
        <p:spPr>
          <a:xfrm>
            <a:off x="9915810" y="3906848"/>
            <a:ext cx="610986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5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ANYOF</a:t>
            </a:r>
            <a:endParaRPr lang="ko-KR" altLang="en-US" sz="15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74" name="순서도: 수행의 시작/종료 210">
            <a:extLst>
              <a:ext uri="{FF2B5EF4-FFF2-40B4-BE49-F238E27FC236}">
                <a16:creationId xmlns:a16="http://schemas.microsoft.com/office/drawing/2014/main" id="{017DB4AA-D2CF-474C-8895-B43A393FAD7C}"/>
              </a:ext>
            </a:extLst>
          </p:cNvPr>
          <p:cNvSpPr/>
          <p:nvPr/>
        </p:nvSpPr>
        <p:spPr>
          <a:xfrm>
            <a:off x="9940526" y="3302697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OBJ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F3527DC1-8369-462B-B804-E070C164548D}"/>
              </a:ext>
            </a:extLst>
          </p:cNvPr>
          <p:cNvCxnSpPr>
            <a:cxnSpLocks/>
            <a:stCxn id="74" idx="2"/>
            <a:endCxn id="73" idx="0"/>
          </p:cNvCxnSpPr>
          <p:nvPr/>
        </p:nvCxnSpPr>
        <p:spPr>
          <a:xfrm>
            <a:off x="10211851" y="3599909"/>
            <a:ext cx="9452" cy="3069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E2E505BB-50C8-4E15-8D0C-7929756EAD25}"/>
              </a:ext>
            </a:extLst>
          </p:cNvPr>
          <p:cNvSpPr txBox="1"/>
          <p:nvPr/>
        </p:nvSpPr>
        <p:spPr>
          <a:xfrm>
            <a:off x="10221303" y="3627385"/>
            <a:ext cx="2821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endParaRPr lang="ko-Kore-KR" altLang="en-US" dirty="0"/>
          </a:p>
        </p:txBody>
      </p:sp>
      <p:sp>
        <p:nvSpPr>
          <p:cNvPr id="77" name="순서도: 수행의 시작/종료 210">
            <a:extLst>
              <a:ext uri="{FF2B5EF4-FFF2-40B4-BE49-F238E27FC236}">
                <a16:creationId xmlns:a16="http://schemas.microsoft.com/office/drawing/2014/main" id="{FB9F22F1-551E-4686-87F1-935B10CBB49D}"/>
              </a:ext>
            </a:extLst>
          </p:cNvPr>
          <p:cNvSpPr/>
          <p:nvPr/>
        </p:nvSpPr>
        <p:spPr>
          <a:xfrm>
            <a:off x="6097687" y="3372032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OBJ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78" name="순서도: 수행의 시작/종료 210">
            <a:extLst>
              <a:ext uri="{FF2B5EF4-FFF2-40B4-BE49-F238E27FC236}">
                <a16:creationId xmlns:a16="http://schemas.microsoft.com/office/drawing/2014/main" id="{B77A9654-AC70-4DB4-92CD-338CF80DBEA9}"/>
              </a:ext>
            </a:extLst>
          </p:cNvPr>
          <p:cNvSpPr/>
          <p:nvPr/>
        </p:nvSpPr>
        <p:spPr>
          <a:xfrm>
            <a:off x="2033279" y="3353477"/>
            <a:ext cx="610986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5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ANYOF</a:t>
            </a:r>
            <a:endParaRPr lang="ko-KR" altLang="en-US" sz="15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79" name="순서도: 수행의 시작/종료 210">
            <a:extLst>
              <a:ext uri="{FF2B5EF4-FFF2-40B4-BE49-F238E27FC236}">
                <a16:creationId xmlns:a16="http://schemas.microsoft.com/office/drawing/2014/main" id="{B44040BC-9BCF-43D2-9631-3C74CEC8FC35}"/>
              </a:ext>
            </a:extLst>
          </p:cNvPr>
          <p:cNvSpPr/>
          <p:nvPr/>
        </p:nvSpPr>
        <p:spPr>
          <a:xfrm>
            <a:off x="1140322" y="3932679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OBJ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80" name="순서도: 수행의 시작/종료 210">
            <a:extLst>
              <a:ext uri="{FF2B5EF4-FFF2-40B4-BE49-F238E27FC236}">
                <a16:creationId xmlns:a16="http://schemas.microsoft.com/office/drawing/2014/main" id="{899A7F75-320A-4D81-BE3A-25EE5A92349A}"/>
              </a:ext>
            </a:extLst>
          </p:cNvPr>
          <p:cNvSpPr/>
          <p:nvPr/>
        </p:nvSpPr>
        <p:spPr>
          <a:xfrm>
            <a:off x="2847283" y="3932679"/>
            <a:ext cx="542650" cy="297212"/>
          </a:xfrm>
          <a:prstGeom prst="flowChartTerminator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 defTabSz="457200">
              <a:buClrTx/>
              <a:defRPr/>
            </a:pPr>
            <a:r>
              <a:rPr lang="en-US" altLang="ko-KR" sz="1800" kern="12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OBJ</a:t>
            </a:r>
            <a:endParaRPr lang="ko-KR" altLang="en-US" sz="1800" kern="12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290D9C12-22CB-4164-9067-CBB840DDEAD0}"/>
              </a:ext>
            </a:extLst>
          </p:cNvPr>
          <p:cNvCxnSpPr>
            <a:cxnSpLocks/>
            <a:stCxn id="78" idx="2"/>
            <a:endCxn id="79" idx="0"/>
          </p:cNvCxnSpPr>
          <p:nvPr/>
        </p:nvCxnSpPr>
        <p:spPr>
          <a:xfrm flipH="1">
            <a:off x="1411647" y="3650689"/>
            <a:ext cx="927125" cy="2819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>
            <a:extLst>
              <a:ext uri="{FF2B5EF4-FFF2-40B4-BE49-F238E27FC236}">
                <a16:creationId xmlns:a16="http://schemas.microsoft.com/office/drawing/2014/main" id="{C4B5C4A3-777A-4554-9B45-108F6C4BF161}"/>
              </a:ext>
            </a:extLst>
          </p:cNvPr>
          <p:cNvCxnSpPr>
            <a:cxnSpLocks/>
            <a:stCxn id="78" idx="2"/>
            <a:endCxn id="80" idx="0"/>
          </p:cNvCxnSpPr>
          <p:nvPr/>
        </p:nvCxnSpPr>
        <p:spPr>
          <a:xfrm>
            <a:off x="2338772" y="3650689"/>
            <a:ext cx="779836" cy="2819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4F038E4-E87A-4C0B-827A-763C27779828}"/>
              </a:ext>
            </a:extLst>
          </p:cNvPr>
          <p:cNvSpPr txBox="1"/>
          <p:nvPr/>
        </p:nvSpPr>
        <p:spPr>
          <a:xfrm>
            <a:off x="1893760" y="595225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SRC ↑</a:t>
            </a:r>
            <a:endParaRPr lang="ko-KR" alt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ADEDA19-B505-499A-B292-56CEB1E7A812}"/>
              </a:ext>
            </a:extLst>
          </p:cNvPr>
          <p:cNvSpPr txBox="1"/>
          <p:nvPr/>
        </p:nvSpPr>
        <p:spPr>
          <a:xfrm>
            <a:off x="1864997" y="6326835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DRC ↓</a:t>
            </a:r>
            <a:endParaRPr lang="ko-KR" altLang="en-US" sz="1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D259F08-67AA-41E5-BD53-1BE5ED71335A}"/>
              </a:ext>
            </a:extLst>
          </p:cNvPr>
          <p:cNvSpPr txBox="1"/>
          <p:nvPr/>
        </p:nvSpPr>
        <p:spPr>
          <a:xfrm>
            <a:off x="6324018" y="595225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SRC -</a:t>
            </a:r>
            <a:endParaRPr lang="ko-KR" altLang="en-US" sz="1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546CCEA-230C-4CDF-A9E5-50E598A02E4A}"/>
              </a:ext>
            </a:extLst>
          </p:cNvPr>
          <p:cNvSpPr txBox="1"/>
          <p:nvPr/>
        </p:nvSpPr>
        <p:spPr>
          <a:xfrm>
            <a:off x="6305583" y="6326835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DRC -</a:t>
            </a:r>
            <a:endParaRPr lang="ko-KR" altLang="en-US" sz="1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95C1207-C366-41DA-8F2A-AAB808160F99}"/>
              </a:ext>
            </a:extLst>
          </p:cNvPr>
          <p:cNvSpPr txBox="1"/>
          <p:nvPr/>
        </p:nvSpPr>
        <p:spPr>
          <a:xfrm>
            <a:off x="9903814" y="595225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SRC ↓</a:t>
            </a:r>
            <a:endParaRPr lang="ko-KR" altLang="en-US" sz="1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4EA5DA4-7D34-4F48-8F4F-8C639946E7AE}"/>
              </a:ext>
            </a:extLst>
          </p:cNvPr>
          <p:cNvSpPr txBox="1"/>
          <p:nvPr/>
        </p:nvSpPr>
        <p:spPr>
          <a:xfrm>
            <a:off x="9903814" y="6326835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DRC ↑</a:t>
            </a:r>
            <a:endParaRPr lang="ko-KR" alt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D6164016-D038-4662-A79E-ED119A4F7C28}"/>
              </a:ext>
            </a:extLst>
          </p:cNvPr>
          <p:cNvSpPr/>
          <p:nvPr/>
        </p:nvSpPr>
        <p:spPr>
          <a:xfrm>
            <a:off x="4905864" y="3042920"/>
            <a:ext cx="3484464" cy="3652360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BD300E4-4A03-4FF6-9C4F-F29AA3DD191D}"/>
                  </a:ext>
                </a:extLst>
              </p:cNvPr>
              <p:cNvSpPr txBox="1"/>
              <p:nvPr/>
            </p:nvSpPr>
            <p:spPr>
              <a:xfrm>
                <a:off x="5112915" y="2974380"/>
                <a:ext cx="6996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ko-K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ko-KR" altLang="en-US" sz="2800" b="1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BD300E4-4A03-4FF6-9C4F-F29AA3DD1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915" y="2974380"/>
                <a:ext cx="69967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6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  <p:bldP spid="9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Contributions of </a:t>
            </a:r>
            <a:r>
              <a:rPr lang="en-US" altLang="ko-KR" sz="4000" dirty="0" err="1"/>
              <a:t>ReCG</a:t>
            </a:r>
            <a:endParaRPr lang="ko-KR" altLang="en-US" sz="4000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043874"/>
            <a:ext cx="11515430" cy="5389294"/>
          </a:xfrm>
        </p:spPr>
        <p:txBody>
          <a:bodyPr>
            <a:noAutofit/>
          </a:bodyPr>
          <a:lstStyle/>
          <a:p>
            <a:endParaRPr kumimoji="1" lang="en-US" altLang="en-US" dirty="0">
              <a:solidFill>
                <a:srgbClr val="003299"/>
              </a:solidFill>
            </a:endParaRPr>
          </a:p>
          <a:p>
            <a:r>
              <a:rPr kumimoji="1" lang="en-US" altLang="en-US" dirty="0">
                <a:solidFill>
                  <a:srgbClr val="FF0000"/>
                </a:solidFill>
              </a:rPr>
              <a:t>46% higher F1 score </a:t>
            </a:r>
            <a:r>
              <a:rPr kumimoji="1" lang="en-US" altLang="en-US" dirty="0">
                <a:solidFill>
                  <a:srgbClr val="003299"/>
                </a:solidFill>
              </a:rPr>
              <a:t>while also performing </a:t>
            </a:r>
            <a:r>
              <a:rPr kumimoji="1" lang="en-US" altLang="en-US" dirty="0">
                <a:solidFill>
                  <a:srgbClr val="FF0000"/>
                </a:solidFill>
              </a:rPr>
              <a:t>2.11</a:t>
            </a:r>
            <a:r>
              <a:rPr lang="en-US" altLang="ko-KR" dirty="0">
                <a:solidFill>
                  <a:srgbClr val="FF0000"/>
                </a:solidFill>
              </a:rPr>
              <a:t>× faster </a:t>
            </a:r>
            <a:r>
              <a:rPr lang="en-US" altLang="ko-KR" dirty="0">
                <a:solidFill>
                  <a:srgbClr val="003299"/>
                </a:solidFill>
              </a:rPr>
              <a:t>on average against the state-of-the-art algorithm</a:t>
            </a:r>
            <a:endParaRPr kumimoji="1" lang="en-US" altLang="en-US" dirty="0">
              <a:solidFill>
                <a:srgbClr val="003299"/>
              </a:solidFill>
            </a:endParaRPr>
          </a:p>
          <a:p>
            <a:r>
              <a:rPr kumimoji="1" lang="en-US" altLang="en-US" dirty="0">
                <a:solidFill>
                  <a:srgbClr val="FF0000"/>
                </a:solidFill>
              </a:rPr>
              <a:t>Bottom-up</a:t>
            </a:r>
            <a:r>
              <a:rPr kumimoji="1" lang="en-US" altLang="en-US" dirty="0">
                <a:solidFill>
                  <a:srgbClr val="003299"/>
                </a:solidFill>
              </a:rPr>
              <a:t> schema generation</a:t>
            </a:r>
          </a:p>
          <a:p>
            <a:r>
              <a:rPr kumimoji="1" lang="en-US" altLang="en-US" dirty="0">
                <a:solidFill>
                  <a:srgbClr val="FF0000"/>
                </a:solidFill>
              </a:rPr>
              <a:t>Search</a:t>
            </a:r>
            <a:r>
              <a:rPr kumimoji="1" lang="en-US" altLang="en-US" dirty="0">
                <a:solidFill>
                  <a:srgbClr val="003299"/>
                </a:solidFill>
              </a:rPr>
              <a:t> for schema candidate</a:t>
            </a:r>
          </a:p>
          <a:p>
            <a:r>
              <a:rPr kumimoji="1" lang="en-US" altLang="en-US" dirty="0">
                <a:solidFill>
                  <a:srgbClr val="FF0000"/>
                </a:solidFill>
              </a:rPr>
              <a:t>Minimum description length</a:t>
            </a:r>
            <a:r>
              <a:rPr kumimoji="1" lang="en-US" altLang="en-US" dirty="0">
                <a:solidFill>
                  <a:srgbClr val="003299"/>
                </a:solidFill>
              </a:rPr>
              <a:t> cost</a:t>
            </a: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80CBEB18-72D2-4478-AE5D-EDE54FBE537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6001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Experiment</a:t>
            </a:r>
            <a:endParaRPr lang="ko-KR" altLang="en-US" sz="4000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043874"/>
            <a:ext cx="11515430" cy="2979486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400" b="1" dirty="0">
                <a:solidFill>
                  <a:srgbClr val="003299"/>
                </a:solidFill>
              </a:rPr>
              <a:t>Algorithms compared</a:t>
            </a:r>
          </a:p>
          <a:p>
            <a:r>
              <a:rPr kumimoji="1" lang="en-US" altLang="en-US" sz="2400" dirty="0" err="1"/>
              <a:t>Jxplain</a:t>
            </a:r>
            <a:r>
              <a:rPr kumimoji="1" lang="en-US" altLang="en-US" sz="2400" dirty="0"/>
              <a:t> (SOTA), </a:t>
            </a:r>
            <a:r>
              <a:rPr kumimoji="1" lang="en-US" altLang="en-US" sz="2400" dirty="0" err="1"/>
              <a:t>KReduce</a:t>
            </a:r>
            <a:r>
              <a:rPr kumimoji="1" lang="en-US" altLang="en-US" sz="2400" dirty="0"/>
              <a:t>, </a:t>
            </a:r>
            <a:r>
              <a:rPr kumimoji="1" lang="en-US" altLang="en-US" sz="2400" dirty="0" err="1"/>
              <a:t>LReduce</a:t>
            </a:r>
            <a:r>
              <a:rPr kumimoji="1" lang="en-US" altLang="en-US" sz="2400" dirty="0"/>
              <a:t>, KSS </a:t>
            </a:r>
            <a:r>
              <a:rPr kumimoji="1" lang="en-US" altLang="en-US" sz="1800" dirty="0"/>
              <a:t>(</a:t>
            </a:r>
            <a:r>
              <a:rPr kumimoji="1" lang="en-US" altLang="en-US" sz="1800" dirty="0" err="1"/>
              <a:t>Kletteke</a:t>
            </a:r>
            <a:r>
              <a:rPr kumimoji="1" lang="en-US" altLang="en-US" sz="1800" dirty="0"/>
              <a:t> et al.)</a:t>
            </a:r>
            <a:r>
              <a:rPr kumimoji="1" lang="en-US" altLang="en-US" sz="2400" dirty="0"/>
              <a:t>, FMC </a:t>
            </a:r>
            <a:r>
              <a:rPr kumimoji="1" lang="en-US" altLang="en-US" sz="1800" dirty="0"/>
              <a:t>(</a:t>
            </a:r>
            <a:r>
              <a:rPr kumimoji="1" lang="en-US" altLang="en-US" sz="1800" dirty="0" err="1"/>
              <a:t>Frozza</a:t>
            </a:r>
            <a:r>
              <a:rPr kumimoji="1" lang="en-US" altLang="en-US" sz="1800" dirty="0"/>
              <a:t> et al.)</a:t>
            </a:r>
            <a:endParaRPr kumimoji="1" lang="en-US" altLang="en-US" sz="2400" dirty="0"/>
          </a:p>
          <a:p>
            <a:pPr marL="25400" indent="0">
              <a:buNone/>
            </a:pPr>
            <a:r>
              <a:rPr kumimoji="1" lang="en-US" altLang="en-US" sz="2400" b="1" dirty="0">
                <a:solidFill>
                  <a:srgbClr val="003299"/>
                </a:solidFill>
              </a:rPr>
              <a:t>Machine</a:t>
            </a:r>
          </a:p>
          <a:p>
            <a:r>
              <a:rPr kumimoji="1" lang="en-US" altLang="en-US" sz="2400" dirty="0"/>
              <a:t>Intel Xeon E5-2680 v4 @2.40GHz CPU and 756 GB RAM</a:t>
            </a:r>
          </a:p>
          <a:p>
            <a:pPr marL="25400" indent="0">
              <a:buNone/>
            </a:pPr>
            <a:r>
              <a:rPr kumimoji="1" lang="en-US" altLang="en-US" sz="2400" b="1" dirty="0">
                <a:solidFill>
                  <a:srgbClr val="003299"/>
                </a:solidFill>
              </a:rPr>
              <a:t>Datasets</a:t>
            </a:r>
          </a:p>
          <a:p>
            <a:r>
              <a:rPr kumimoji="1" lang="en-US" altLang="en-US" sz="2400" b="1" dirty="0">
                <a:solidFill>
                  <a:schemeClr val="bg1"/>
                </a:solidFill>
              </a:rPr>
              <a:t>.</a:t>
            </a:r>
          </a:p>
          <a:p>
            <a:pPr marL="25400" indent="0">
              <a:buNone/>
            </a:pPr>
            <a:endParaRPr kumimoji="1" lang="en-US" altLang="en-US" sz="2400" b="1" dirty="0"/>
          </a:p>
          <a:p>
            <a:pPr marL="25400" indent="0">
              <a:buNone/>
            </a:pPr>
            <a:endParaRPr kumimoji="1" lang="en-US" altLang="en-US" sz="2400" b="1" dirty="0"/>
          </a:p>
          <a:p>
            <a:pPr marL="25400" indent="0">
              <a:buNone/>
            </a:pPr>
            <a:endParaRPr kumimoji="1" lang="en-US" altLang="en-US" sz="2400" b="1" dirty="0"/>
          </a:p>
        </p:txBody>
      </p:sp>
      <p:sp>
        <p:nvSpPr>
          <p:cNvPr id="8" name="슬라이드 번호 개체 틀 3">
            <a:extLst>
              <a:ext uri="{FF2B5EF4-FFF2-40B4-BE49-F238E27FC236}">
                <a16:creationId xmlns:a16="http://schemas.microsoft.com/office/drawing/2014/main" id="{D0A95DCB-AF48-43BE-9A0F-73C7052A338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18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38C8670-A16D-4BE6-A003-983E331E6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80" y="3430240"/>
            <a:ext cx="3518384" cy="329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98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4254500"/>
            <a:ext cx="11515430" cy="2178668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dirty="0" err="1">
                <a:solidFill>
                  <a:srgbClr val="003299"/>
                </a:solidFill>
              </a:rPr>
              <a:t>ReCG</a:t>
            </a:r>
            <a:r>
              <a:rPr kumimoji="1" lang="en-US" altLang="en-US" sz="2800" dirty="0">
                <a:solidFill>
                  <a:srgbClr val="003299"/>
                </a:solidFill>
              </a:rPr>
              <a:t> outperforms all competitors in F1 score, especially shows 46% increase compared to the SOTA</a:t>
            </a:r>
          </a:p>
          <a:p>
            <a:r>
              <a:rPr kumimoji="1" lang="en-US" altLang="en-US" sz="2800" dirty="0">
                <a:solidFill>
                  <a:srgbClr val="003299"/>
                </a:solidFill>
              </a:rPr>
              <a:t>Shows </a:t>
            </a:r>
            <a:r>
              <a:rPr kumimoji="1" lang="en-US" altLang="en-US" sz="2800" dirty="0" err="1">
                <a:solidFill>
                  <a:srgbClr val="003299"/>
                </a:solidFill>
              </a:rPr>
              <a:t>upto</a:t>
            </a:r>
            <a:r>
              <a:rPr kumimoji="1" lang="en-US" altLang="en-US" sz="2800" dirty="0">
                <a:solidFill>
                  <a:srgbClr val="003299"/>
                </a:solidFill>
              </a:rPr>
              <a:t> 47% higher recall compared to SOTA</a:t>
            </a:r>
          </a:p>
          <a:p>
            <a:r>
              <a:rPr kumimoji="1" lang="en-US" altLang="en-US" sz="2800" dirty="0">
                <a:solidFill>
                  <a:srgbClr val="003299"/>
                </a:solidFill>
              </a:rPr>
              <a:t>Shows </a:t>
            </a:r>
            <a:r>
              <a:rPr kumimoji="1" lang="en-US" altLang="en-US" sz="2800" dirty="0" err="1">
                <a:solidFill>
                  <a:srgbClr val="003299"/>
                </a:solidFill>
              </a:rPr>
              <a:t>upto</a:t>
            </a:r>
            <a:r>
              <a:rPr kumimoji="1" lang="en-US" altLang="en-US" sz="2800" dirty="0">
                <a:solidFill>
                  <a:srgbClr val="003299"/>
                </a:solidFill>
              </a:rPr>
              <a:t> 18% higher precision compared to SOTA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Accuracy Comparison</a:t>
            </a:r>
            <a:endParaRPr lang="ko-KR" altLang="en-US" sz="4000" dirty="0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2F8D23E6-816D-4C2D-B9D9-1ED80128ABA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19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1D8CE35-1477-4671-9B50-36427DB36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785" y="1238386"/>
            <a:ext cx="8315960" cy="2517004"/>
          </a:xfrm>
          <a:prstGeom prst="rect">
            <a:avLst/>
          </a:prstGeom>
        </p:spPr>
      </p:pic>
      <p:sp>
        <p:nvSpPr>
          <p:cNvPr id="7" name="화살표: 위쪽 6">
            <a:extLst>
              <a:ext uri="{FF2B5EF4-FFF2-40B4-BE49-F238E27FC236}">
                <a16:creationId xmlns:a16="http://schemas.microsoft.com/office/drawing/2014/main" id="{9192C5C9-7B4D-4811-BEE0-9A504B7782F2}"/>
              </a:ext>
            </a:extLst>
          </p:cNvPr>
          <p:cNvSpPr/>
          <p:nvPr/>
        </p:nvSpPr>
        <p:spPr>
          <a:xfrm>
            <a:off x="2849033" y="1447800"/>
            <a:ext cx="45719" cy="309033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6D8B9-632C-4F6C-A3F9-765B937096F7}"/>
              </a:ext>
            </a:extLst>
          </p:cNvPr>
          <p:cNvSpPr txBox="1"/>
          <p:nvPr/>
        </p:nvSpPr>
        <p:spPr>
          <a:xfrm>
            <a:off x="2646927" y="1043874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46%</a:t>
            </a:r>
            <a:endParaRPr lang="ko-KR" altLang="en-US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화살표: 위쪽 8">
            <a:extLst>
              <a:ext uri="{FF2B5EF4-FFF2-40B4-BE49-F238E27FC236}">
                <a16:creationId xmlns:a16="http://schemas.microsoft.com/office/drawing/2014/main" id="{33ED41B9-49BB-4328-8ED3-A1B0F1F1E410}"/>
              </a:ext>
            </a:extLst>
          </p:cNvPr>
          <p:cNvSpPr/>
          <p:nvPr/>
        </p:nvSpPr>
        <p:spPr>
          <a:xfrm>
            <a:off x="9710909" y="1468967"/>
            <a:ext cx="45719" cy="194734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D2610-2A3C-4D5A-9C22-4C08EC8244C3}"/>
              </a:ext>
            </a:extLst>
          </p:cNvPr>
          <p:cNvSpPr txBox="1"/>
          <p:nvPr/>
        </p:nvSpPr>
        <p:spPr>
          <a:xfrm>
            <a:off x="9507200" y="1043874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18%</a:t>
            </a:r>
            <a:endParaRPr lang="ko-KR" altLang="en-US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화살표: 위쪽 10">
            <a:extLst>
              <a:ext uri="{FF2B5EF4-FFF2-40B4-BE49-F238E27FC236}">
                <a16:creationId xmlns:a16="http://schemas.microsoft.com/office/drawing/2014/main" id="{2794A0EB-68F5-424A-9476-385B2689941F}"/>
              </a:ext>
            </a:extLst>
          </p:cNvPr>
          <p:cNvSpPr/>
          <p:nvPr/>
        </p:nvSpPr>
        <p:spPr>
          <a:xfrm>
            <a:off x="5561242" y="1386418"/>
            <a:ext cx="45719" cy="323922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BD6078-A8CF-4D0A-877C-0F565C89FF94}"/>
              </a:ext>
            </a:extLst>
          </p:cNvPr>
          <p:cNvSpPr txBox="1"/>
          <p:nvPr/>
        </p:nvSpPr>
        <p:spPr>
          <a:xfrm>
            <a:off x="5336277" y="99738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47%</a:t>
            </a:r>
            <a:endParaRPr lang="ko-KR" altLang="en-US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8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269DA0C0-7C67-3621-0001-65747630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JSON Schema</a:t>
            </a:r>
            <a:endParaRPr lang="ko-KR" altLang="en-US" sz="4000" dirty="0"/>
          </a:p>
        </p:txBody>
      </p:sp>
      <p:pic>
        <p:nvPicPr>
          <p:cNvPr id="8" name="Picture 2" descr="JSON Schema - Open Collective">
            <a:extLst>
              <a:ext uri="{FF2B5EF4-FFF2-40B4-BE49-F238E27FC236}">
                <a16:creationId xmlns:a16="http://schemas.microsoft.com/office/drawing/2014/main" id="{50F845CC-B296-66EA-E8B6-99155138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23" y="1383083"/>
            <a:ext cx="1789774" cy="178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B3877-DCAB-E370-AD8F-1A506FA9148C}"/>
              </a:ext>
            </a:extLst>
          </p:cNvPr>
          <p:cNvSpPr txBox="1"/>
          <p:nvPr/>
        </p:nvSpPr>
        <p:spPr>
          <a:xfrm>
            <a:off x="5264497" y="3177218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400" b="1" dirty="0">
                <a:solidFill>
                  <a:srgbClr val="0032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JSON Schema</a:t>
            </a:r>
            <a:endParaRPr kumimoji="1" lang="ko-KR" altLang="en-US" sz="2400" b="1" dirty="0">
              <a:solidFill>
                <a:srgbClr val="0032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 descr="Validation - Free business icons">
            <a:extLst>
              <a:ext uri="{FF2B5EF4-FFF2-40B4-BE49-F238E27FC236}">
                <a16:creationId xmlns:a16="http://schemas.microsoft.com/office/drawing/2014/main" id="{A3864D9F-1F24-4B9B-9100-469D39918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88" y="4056750"/>
            <a:ext cx="1418167" cy="141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arse Icons - Free SVG &amp; PNG Parse Images - Noun Project">
            <a:extLst>
              <a:ext uri="{FF2B5EF4-FFF2-40B4-BE49-F238E27FC236}">
                <a16:creationId xmlns:a16="http://schemas.microsoft.com/office/drawing/2014/main" id="{85098E9B-4C9E-DAAA-9C80-FE8CCE8A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878" y="4056750"/>
            <a:ext cx="1507068" cy="15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ata migration - Free ui icons">
            <a:extLst>
              <a:ext uri="{FF2B5EF4-FFF2-40B4-BE49-F238E27FC236}">
                <a16:creationId xmlns:a16="http://schemas.microsoft.com/office/drawing/2014/main" id="{4012E9DE-C31B-7003-CEBB-30209B945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78" y="4099084"/>
            <a:ext cx="1485901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956041-7519-11F1-CFC0-AA2143DB6000}"/>
              </a:ext>
            </a:extLst>
          </p:cNvPr>
          <p:cNvSpPr txBox="1"/>
          <p:nvPr/>
        </p:nvSpPr>
        <p:spPr>
          <a:xfrm>
            <a:off x="1648779" y="5615785"/>
            <a:ext cx="149560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800" dirty="0">
                <a:solidFill>
                  <a:srgbClr val="0032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JSON document</a:t>
            </a:r>
          </a:p>
          <a:p>
            <a:pPr algn="ctr"/>
            <a:r>
              <a:rPr lang="en-US" altLang="ko-KR" sz="1800" dirty="0">
                <a:solidFill>
                  <a:srgbClr val="0032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63EA5-996E-2272-E040-C0E2585F8B9C}"/>
              </a:ext>
            </a:extLst>
          </p:cNvPr>
          <p:cNvSpPr txBox="1"/>
          <p:nvPr/>
        </p:nvSpPr>
        <p:spPr>
          <a:xfrm>
            <a:off x="6854469" y="5615785"/>
            <a:ext cx="121988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800" dirty="0">
                <a:solidFill>
                  <a:srgbClr val="0032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JSON parsing</a:t>
            </a:r>
          </a:p>
          <a:p>
            <a:pPr algn="ctr"/>
            <a:r>
              <a:rPr lang="en-US" altLang="ko-KR" sz="1800" dirty="0">
                <a:solidFill>
                  <a:srgbClr val="0032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acceleration</a:t>
            </a:r>
            <a:endParaRPr lang="ko-KR" altLang="en-US" sz="1800" dirty="0">
              <a:solidFill>
                <a:srgbClr val="0032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431F4B-DB75-2EF4-6587-E163E2A9DD94}"/>
              </a:ext>
            </a:extLst>
          </p:cNvPr>
          <p:cNvSpPr txBox="1"/>
          <p:nvPr/>
        </p:nvSpPr>
        <p:spPr>
          <a:xfrm>
            <a:off x="9075783" y="5615785"/>
            <a:ext cx="140423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800" dirty="0">
                <a:solidFill>
                  <a:srgbClr val="0032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migration</a:t>
            </a:r>
          </a:p>
        </p:txBody>
      </p:sp>
      <p:pic>
        <p:nvPicPr>
          <p:cNvPr id="19" name="Picture 2" descr="Data Analytics - Free computer icons">
            <a:extLst>
              <a:ext uri="{FF2B5EF4-FFF2-40B4-BE49-F238E27FC236}">
                <a16:creationId xmlns:a16="http://schemas.microsoft.com/office/drawing/2014/main" id="{2F4EC63E-2A77-8F99-BE73-48B8ABB1A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27" y="4036624"/>
            <a:ext cx="1658961" cy="165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53812FC-2939-56A4-DC6D-D73EFE52E0C0}"/>
              </a:ext>
            </a:extLst>
          </p:cNvPr>
          <p:cNvSpPr txBox="1"/>
          <p:nvPr/>
        </p:nvSpPr>
        <p:spPr>
          <a:xfrm>
            <a:off x="4245617" y="5747552"/>
            <a:ext cx="131125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800" dirty="0">
                <a:solidFill>
                  <a:srgbClr val="0032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analytics</a:t>
            </a:r>
          </a:p>
        </p:txBody>
      </p:sp>
      <p:sp>
        <p:nvSpPr>
          <p:cNvPr id="22" name="슬라이드 번호 개체 틀 3">
            <a:extLst>
              <a:ext uri="{FF2B5EF4-FFF2-40B4-BE49-F238E27FC236}">
                <a16:creationId xmlns:a16="http://schemas.microsoft.com/office/drawing/2014/main" id="{BB957B39-62A3-F751-2DAE-CCF63E33C73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0" y="6356350"/>
            <a:ext cx="423189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2066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4204464"/>
            <a:ext cx="11515430" cy="2228704"/>
          </a:xfrm>
        </p:spPr>
        <p:txBody>
          <a:bodyPr>
            <a:noAutofit/>
          </a:bodyPr>
          <a:lstStyle/>
          <a:p>
            <a:r>
              <a:rPr lang="en-US" altLang="ko-KR" sz="2800" dirty="0" err="1">
                <a:solidFill>
                  <a:srgbClr val="003299"/>
                </a:solidFill>
              </a:rPr>
              <a:t>ReCG’s</a:t>
            </a:r>
            <a:r>
              <a:rPr lang="en-US" altLang="ko-KR" sz="2800" dirty="0">
                <a:solidFill>
                  <a:srgbClr val="003299"/>
                </a:solidFill>
              </a:rPr>
              <a:t> MDL cost is 3.8×, 4.9× and 14.2× smaller than </a:t>
            </a:r>
            <a:r>
              <a:rPr lang="en-US" altLang="ko-KR" sz="2800" dirty="0" err="1">
                <a:solidFill>
                  <a:srgbClr val="003299"/>
                </a:solidFill>
              </a:rPr>
              <a:t>Jxplain</a:t>
            </a:r>
            <a:r>
              <a:rPr lang="en-US" altLang="ko-KR" sz="2800" dirty="0">
                <a:solidFill>
                  <a:srgbClr val="003299"/>
                </a:solidFill>
              </a:rPr>
              <a:t>, </a:t>
            </a:r>
            <a:r>
              <a:rPr lang="en-US" altLang="ko-KR" sz="2800" dirty="0" err="1">
                <a:solidFill>
                  <a:srgbClr val="003299"/>
                </a:solidFill>
              </a:rPr>
              <a:t>KReduce</a:t>
            </a:r>
            <a:r>
              <a:rPr lang="en-US" altLang="ko-KR" sz="2800" dirty="0">
                <a:solidFill>
                  <a:srgbClr val="003299"/>
                </a:solidFill>
              </a:rPr>
              <a:t>, and </a:t>
            </a:r>
            <a:r>
              <a:rPr lang="en-US" altLang="ko-KR" sz="2800" dirty="0" err="1">
                <a:solidFill>
                  <a:srgbClr val="003299"/>
                </a:solidFill>
              </a:rPr>
              <a:t>LReduce</a:t>
            </a:r>
            <a:r>
              <a:rPr lang="en-US" altLang="ko-KR" sz="2800" dirty="0">
                <a:solidFill>
                  <a:srgbClr val="003299"/>
                </a:solidFill>
              </a:rPr>
              <a:t>, respectively.</a:t>
            </a:r>
          </a:p>
          <a:p>
            <a:r>
              <a:rPr lang="en-US" altLang="ko-KR" sz="2800" dirty="0">
                <a:solidFill>
                  <a:srgbClr val="003299"/>
                </a:solidFill>
              </a:rPr>
              <a:t>MDL costs show a strong negative correlation (-0.77) with F1 scores.</a:t>
            </a:r>
            <a:endParaRPr kumimoji="1" lang="en-US" altLang="en-US" sz="2800" b="1" dirty="0">
              <a:solidFill>
                <a:srgbClr val="003299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MDL Cost Analysis</a:t>
            </a:r>
            <a:endParaRPr lang="ko-KR" altLang="en-US" sz="4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3D6A299-958D-4CA9-8728-CF7DDDEAE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845" y="1310703"/>
            <a:ext cx="5831840" cy="2626932"/>
          </a:xfrm>
          <a:prstGeom prst="rect">
            <a:avLst/>
          </a:prstGeom>
        </p:spPr>
      </p:pic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2C66C5F7-08CD-4C2C-A6EE-4E87730B7D3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20</a:t>
            </a:r>
            <a:endParaRPr lang="ko-KR" altLang="en-US" dirty="0"/>
          </a:p>
        </p:txBody>
      </p:sp>
      <p:sp>
        <p:nvSpPr>
          <p:cNvPr id="10" name="화살표: 왼쪽으로 구부러짐 9">
            <a:extLst>
              <a:ext uri="{FF2B5EF4-FFF2-40B4-BE49-F238E27FC236}">
                <a16:creationId xmlns:a16="http://schemas.microsoft.com/office/drawing/2014/main" id="{CC870F2F-F0FA-4730-865A-E1F63EE4380A}"/>
              </a:ext>
            </a:extLst>
          </p:cNvPr>
          <p:cNvSpPr/>
          <p:nvPr/>
        </p:nvSpPr>
        <p:spPr>
          <a:xfrm rot="16200000">
            <a:off x="4338638" y="1249362"/>
            <a:ext cx="150018" cy="388144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259067-581C-4F3B-946E-580B73CB7088}"/>
              </a:ext>
            </a:extLst>
          </p:cNvPr>
          <p:cNvSpPr txBox="1"/>
          <p:nvPr/>
        </p:nvSpPr>
        <p:spPr>
          <a:xfrm>
            <a:off x="4364343" y="1310703"/>
            <a:ext cx="25006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3.8×</a:t>
            </a:r>
            <a:endParaRPr lang="ko-KR" altLang="en-US" sz="1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화살표: 왼쪽으로 구부러짐 11">
            <a:extLst>
              <a:ext uri="{FF2B5EF4-FFF2-40B4-BE49-F238E27FC236}">
                <a16:creationId xmlns:a16="http://schemas.microsoft.com/office/drawing/2014/main" id="{79CB83F2-BC6A-4D88-A08F-36FA892DCF59}"/>
              </a:ext>
            </a:extLst>
          </p:cNvPr>
          <p:cNvSpPr/>
          <p:nvPr/>
        </p:nvSpPr>
        <p:spPr>
          <a:xfrm rot="16200000">
            <a:off x="4424050" y="1050026"/>
            <a:ext cx="263092" cy="672042"/>
          </a:xfrm>
          <a:prstGeom prst="curvedLeftArrow">
            <a:avLst>
              <a:gd name="adj1" fmla="val 11920"/>
              <a:gd name="adj2" fmla="val 29726"/>
              <a:gd name="adj3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EC5773-93FE-4147-A681-372172E886EA}"/>
              </a:ext>
            </a:extLst>
          </p:cNvPr>
          <p:cNvSpPr txBox="1"/>
          <p:nvPr/>
        </p:nvSpPr>
        <p:spPr>
          <a:xfrm>
            <a:off x="4641550" y="1209514"/>
            <a:ext cx="25006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4.9×</a:t>
            </a:r>
            <a:endParaRPr lang="ko-KR" altLang="en-US" sz="1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화살표: 왼쪽으로 구부러짐 13">
            <a:extLst>
              <a:ext uri="{FF2B5EF4-FFF2-40B4-BE49-F238E27FC236}">
                <a16:creationId xmlns:a16="http://schemas.microsoft.com/office/drawing/2014/main" id="{5DB2DD5C-65AE-42EC-8AF0-AF48F8D5C9AB}"/>
              </a:ext>
            </a:extLst>
          </p:cNvPr>
          <p:cNvSpPr/>
          <p:nvPr/>
        </p:nvSpPr>
        <p:spPr>
          <a:xfrm rot="16200000">
            <a:off x="4542211" y="789361"/>
            <a:ext cx="323102" cy="968375"/>
          </a:xfrm>
          <a:prstGeom prst="curvedLeftArrow">
            <a:avLst>
              <a:gd name="adj1" fmla="val 11920"/>
              <a:gd name="adj2" fmla="val 29726"/>
              <a:gd name="adj3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0C9C7-35A0-4E51-9B0B-7CA3AE7D1B63}"/>
              </a:ext>
            </a:extLst>
          </p:cNvPr>
          <p:cNvSpPr txBox="1"/>
          <p:nvPr/>
        </p:nvSpPr>
        <p:spPr>
          <a:xfrm>
            <a:off x="4903937" y="1111997"/>
            <a:ext cx="32220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14.2×</a:t>
            </a:r>
            <a:endParaRPr lang="ko-KR" altLang="en-US" sz="1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화살표: 위쪽 15">
            <a:extLst>
              <a:ext uri="{FF2B5EF4-FFF2-40B4-BE49-F238E27FC236}">
                <a16:creationId xmlns:a16="http://schemas.microsoft.com/office/drawing/2014/main" id="{AFE2B07C-BE55-4D18-B16B-0DAE7F047104}"/>
              </a:ext>
            </a:extLst>
          </p:cNvPr>
          <p:cNvSpPr/>
          <p:nvPr/>
        </p:nvSpPr>
        <p:spPr>
          <a:xfrm rot="10800000">
            <a:off x="2957947" y="1517593"/>
            <a:ext cx="193728" cy="779841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화살표: 위쪽 17">
            <a:extLst>
              <a:ext uri="{FF2B5EF4-FFF2-40B4-BE49-F238E27FC236}">
                <a16:creationId xmlns:a16="http://schemas.microsoft.com/office/drawing/2014/main" id="{1ECF8CDC-B6B7-4CC5-8876-B1BD136C4994}"/>
              </a:ext>
            </a:extLst>
          </p:cNvPr>
          <p:cNvSpPr/>
          <p:nvPr/>
        </p:nvSpPr>
        <p:spPr>
          <a:xfrm>
            <a:off x="9165499" y="1517593"/>
            <a:ext cx="193728" cy="779841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Algorithm Execution Time</a:t>
            </a:r>
            <a:endParaRPr lang="ko-KR" altLang="en-US" sz="4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05D74FE-EE2E-45B8-A14E-9C6E76CF3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1222317"/>
            <a:ext cx="11750040" cy="2009926"/>
          </a:xfrm>
          <a:prstGeom prst="rect">
            <a:avLst/>
          </a:prstGeom>
        </p:spPr>
      </p:pic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3393440"/>
            <a:ext cx="11515430" cy="3004168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dirty="0" err="1">
                <a:solidFill>
                  <a:srgbClr val="003299"/>
                </a:solidFill>
              </a:rPr>
              <a:t>ReCG’s</a:t>
            </a:r>
            <a:r>
              <a:rPr kumimoji="1" lang="en-US" altLang="en-US" sz="2800" dirty="0">
                <a:solidFill>
                  <a:srgbClr val="003299"/>
                </a:solidFill>
              </a:rPr>
              <a:t> performance is positioned in the middle of </a:t>
            </a:r>
            <a:r>
              <a:rPr kumimoji="1" lang="en-US" altLang="en-US" sz="2800" dirty="0" err="1">
                <a:solidFill>
                  <a:srgbClr val="003299"/>
                </a:solidFill>
              </a:rPr>
              <a:t>KReduce</a:t>
            </a:r>
            <a:r>
              <a:rPr kumimoji="1" lang="en-US" altLang="en-US" sz="2800" dirty="0">
                <a:solidFill>
                  <a:srgbClr val="003299"/>
                </a:solidFill>
              </a:rPr>
              <a:t> and </a:t>
            </a:r>
            <a:r>
              <a:rPr kumimoji="1" lang="en-US" altLang="en-US" sz="2800" dirty="0" err="1">
                <a:solidFill>
                  <a:srgbClr val="003299"/>
                </a:solidFill>
              </a:rPr>
              <a:t>Jxplain</a:t>
            </a:r>
            <a:endParaRPr kumimoji="1" lang="en-US" altLang="en-US" sz="2800" dirty="0">
              <a:solidFill>
                <a:srgbClr val="003299"/>
              </a:solidFill>
            </a:endParaRPr>
          </a:p>
          <a:p>
            <a:r>
              <a:rPr kumimoji="1" lang="en-US" altLang="en-US" sz="2800" dirty="0" err="1">
                <a:solidFill>
                  <a:srgbClr val="003299"/>
                </a:solidFill>
              </a:rPr>
              <a:t>ReCG</a:t>
            </a:r>
            <a:r>
              <a:rPr kumimoji="1" lang="en-US" altLang="en-US" sz="2800" dirty="0">
                <a:solidFill>
                  <a:srgbClr val="003299"/>
                </a:solidFill>
              </a:rPr>
              <a:t> outperforms </a:t>
            </a:r>
            <a:r>
              <a:rPr kumimoji="1" lang="en-US" altLang="en-US" sz="2800" dirty="0" err="1">
                <a:solidFill>
                  <a:srgbClr val="003299"/>
                </a:solidFill>
              </a:rPr>
              <a:t>Jxplain</a:t>
            </a:r>
            <a:r>
              <a:rPr kumimoji="1" lang="en-US" altLang="en-US" sz="2800" dirty="0">
                <a:solidFill>
                  <a:srgbClr val="003299"/>
                </a:solidFill>
              </a:rPr>
              <a:t> by 1.54</a:t>
            </a:r>
            <a:r>
              <a:rPr lang="en-US" altLang="ko-KR" sz="2800" dirty="0">
                <a:solidFill>
                  <a:srgbClr val="003299"/>
                </a:solidFill>
              </a:rPr>
              <a:t>×</a:t>
            </a:r>
            <a:r>
              <a:rPr kumimoji="1" lang="en-US" altLang="en-US" sz="2800" dirty="0">
                <a:solidFill>
                  <a:srgbClr val="003299"/>
                </a:solidFill>
              </a:rPr>
              <a:t> to 2.11</a:t>
            </a:r>
            <a:r>
              <a:rPr lang="en-US" altLang="ko-KR" sz="2800" dirty="0">
                <a:solidFill>
                  <a:srgbClr val="003299"/>
                </a:solidFill>
              </a:rPr>
              <a:t>×</a:t>
            </a:r>
            <a:r>
              <a:rPr kumimoji="1" lang="en-US" altLang="en-US" sz="2800" dirty="0">
                <a:solidFill>
                  <a:srgbClr val="003299"/>
                </a:solidFill>
              </a:rPr>
              <a:t> on average varying on dataset size</a:t>
            </a:r>
          </a:p>
          <a:p>
            <a:r>
              <a:rPr kumimoji="1" lang="en-US" altLang="en-US" sz="2800" dirty="0" err="1">
                <a:solidFill>
                  <a:srgbClr val="003299"/>
                </a:solidFill>
              </a:rPr>
              <a:t>ReCG</a:t>
            </a:r>
            <a:r>
              <a:rPr kumimoji="1" lang="en-US" altLang="en-US" sz="2800" dirty="0">
                <a:solidFill>
                  <a:srgbClr val="003299"/>
                </a:solidFill>
              </a:rPr>
              <a:t> is slower than </a:t>
            </a:r>
            <a:r>
              <a:rPr kumimoji="1" lang="en-US" altLang="en-US" sz="2800" dirty="0" err="1">
                <a:solidFill>
                  <a:srgbClr val="003299"/>
                </a:solidFill>
              </a:rPr>
              <a:t>KReudce</a:t>
            </a:r>
            <a:r>
              <a:rPr kumimoji="1" lang="en-US" altLang="en-US" sz="2800" dirty="0">
                <a:solidFill>
                  <a:srgbClr val="003299"/>
                </a:solidFill>
              </a:rPr>
              <a:t> by about 2</a:t>
            </a:r>
            <a:r>
              <a:rPr lang="en-US" altLang="ko-KR" sz="2800" dirty="0">
                <a:solidFill>
                  <a:srgbClr val="003299"/>
                </a:solidFill>
              </a:rPr>
              <a:t>×</a:t>
            </a:r>
          </a:p>
          <a:p>
            <a:pPr lvl="1"/>
            <a:r>
              <a:rPr lang="en-US" altLang="ko-KR" sz="2400" dirty="0" err="1"/>
              <a:t>ReCG</a:t>
            </a:r>
            <a:r>
              <a:rPr lang="en-US" altLang="ko-KR" sz="2400" dirty="0"/>
              <a:t> spends time searching for various candidates of schema</a:t>
            </a:r>
            <a:endParaRPr kumimoji="1"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7548A2A-01FE-4145-BFF2-5E452158D68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21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DB4E722-38C2-495E-B1B5-3F8956BB3B9F}"/>
              </a:ext>
            </a:extLst>
          </p:cNvPr>
          <p:cNvSpPr/>
          <p:nvPr/>
        </p:nvSpPr>
        <p:spPr>
          <a:xfrm>
            <a:off x="2921000" y="2499360"/>
            <a:ext cx="1859280" cy="187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FBCEC4B-B6BC-42F0-B294-6FE4A04E98B0}"/>
              </a:ext>
            </a:extLst>
          </p:cNvPr>
          <p:cNvSpPr/>
          <p:nvPr/>
        </p:nvSpPr>
        <p:spPr>
          <a:xfrm>
            <a:off x="2921000" y="2734953"/>
            <a:ext cx="1859280" cy="187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D0283C4-2DB6-444A-8F55-9D41DCB3F2AA}"/>
              </a:ext>
            </a:extLst>
          </p:cNvPr>
          <p:cNvSpPr/>
          <p:nvPr/>
        </p:nvSpPr>
        <p:spPr>
          <a:xfrm>
            <a:off x="4846320" y="2501272"/>
            <a:ext cx="1767840" cy="6483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별: 꼭짓점 10개 8">
            <a:extLst>
              <a:ext uri="{FF2B5EF4-FFF2-40B4-BE49-F238E27FC236}">
                <a16:creationId xmlns:a16="http://schemas.microsoft.com/office/drawing/2014/main" id="{5ACEBC2B-28F4-44D2-B560-E82CF85E074F}"/>
              </a:ext>
            </a:extLst>
          </p:cNvPr>
          <p:cNvSpPr/>
          <p:nvPr/>
        </p:nvSpPr>
        <p:spPr>
          <a:xfrm>
            <a:off x="9618133" y="4725441"/>
            <a:ext cx="1672167" cy="1672167"/>
          </a:xfrm>
          <a:prstGeom prst="star10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experiments in our paper!</a:t>
            </a:r>
            <a:endParaRPr lang="ko-KR" alt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Conclusion</a:t>
            </a:r>
            <a:endParaRPr lang="ko-KR" altLang="en-US" sz="4000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05986"/>
            <a:ext cx="11515430" cy="5389294"/>
          </a:xfrm>
        </p:spPr>
        <p:txBody>
          <a:bodyPr>
            <a:noAutofit/>
          </a:bodyPr>
          <a:lstStyle/>
          <a:p>
            <a:r>
              <a:rPr kumimoji="1" lang="en-US" altLang="en-US" dirty="0">
                <a:solidFill>
                  <a:srgbClr val="003299"/>
                </a:solidFill>
              </a:rPr>
              <a:t>We present an </a:t>
            </a:r>
            <a:r>
              <a:rPr kumimoji="1" lang="en-US" altLang="en-US" b="1" dirty="0">
                <a:solidFill>
                  <a:srgbClr val="003299"/>
                </a:solidFill>
              </a:rPr>
              <a:t>accurate</a:t>
            </a:r>
            <a:r>
              <a:rPr kumimoji="1" lang="en-US" altLang="en-US" dirty="0">
                <a:solidFill>
                  <a:srgbClr val="003299"/>
                </a:solidFill>
              </a:rPr>
              <a:t> and </a:t>
            </a:r>
            <a:r>
              <a:rPr kumimoji="1" lang="en-US" altLang="en-US" b="1" dirty="0">
                <a:solidFill>
                  <a:srgbClr val="003299"/>
                </a:solidFill>
              </a:rPr>
              <a:t>efficient</a:t>
            </a:r>
            <a:r>
              <a:rPr kumimoji="1" lang="en-US" altLang="en-US" dirty="0">
                <a:solidFill>
                  <a:srgbClr val="003299"/>
                </a:solidFill>
              </a:rPr>
              <a:t> JSON schema discovery algorithm called </a:t>
            </a:r>
            <a:r>
              <a:rPr kumimoji="1" lang="en-US" altLang="en-US" i="1" dirty="0" err="1">
                <a:solidFill>
                  <a:srgbClr val="003299"/>
                </a:solidFill>
              </a:rPr>
              <a:t>ReCG</a:t>
            </a:r>
            <a:endParaRPr kumimoji="1" lang="en-US" altLang="en-US" i="1" dirty="0">
              <a:solidFill>
                <a:srgbClr val="003299"/>
              </a:solidFill>
            </a:endParaRPr>
          </a:p>
          <a:p>
            <a:r>
              <a:rPr kumimoji="1" lang="en-US" altLang="en-US" i="1" dirty="0" err="1">
                <a:solidFill>
                  <a:srgbClr val="003299"/>
                </a:solidFill>
              </a:rPr>
              <a:t>ReCG</a:t>
            </a:r>
            <a:r>
              <a:rPr kumimoji="1" lang="en-US" altLang="en-US" dirty="0">
                <a:solidFill>
                  <a:srgbClr val="003299"/>
                </a:solidFill>
              </a:rPr>
              <a:t> solves the accuracy problems of existing algorithms</a:t>
            </a:r>
          </a:p>
          <a:p>
            <a:r>
              <a:rPr kumimoji="1" lang="en-US" altLang="en-US" dirty="0">
                <a:solidFill>
                  <a:srgbClr val="003299"/>
                </a:solidFill>
              </a:rPr>
              <a:t>We propose the novel concept of </a:t>
            </a:r>
            <a:r>
              <a:rPr kumimoji="1" lang="en-US" altLang="en-US" b="1" dirty="0">
                <a:solidFill>
                  <a:srgbClr val="003299"/>
                </a:solidFill>
              </a:rPr>
              <a:t>bottom-up schema generation </a:t>
            </a:r>
            <a:r>
              <a:rPr kumimoji="1" lang="en-US" altLang="en-US" dirty="0">
                <a:solidFill>
                  <a:srgbClr val="003299"/>
                </a:solidFill>
              </a:rPr>
              <a:t>to provide more information within the schema derivation process</a:t>
            </a:r>
          </a:p>
          <a:p>
            <a:r>
              <a:rPr kumimoji="1" lang="en-US" altLang="en-US" dirty="0">
                <a:solidFill>
                  <a:srgbClr val="003299"/>
                </a:solidFill>
              </a:rPr>
              <a:t>We solve the JSD problem as a </a:t>
            </a:r>
            <a:r>
              <a:rPr kumimoji="1" lang="en-US" altLang="en-US" b="1" dirty="0">
                <a:solidFill>
                  <a:srgbClr val="003299"/>
                </a:solidFill>
              </a:rPr>
              <a:t>search problem</a:t>
            </a:r>
            <a:r>
              <a:rPr kumimoji="1" lang="en-US" altLang="en-US" dirty="0">
                <a:solidFill>
                  <a:srgbClr val="003299"/>
                </a:solidFill>
              </a:rPr>
              <a:t>, while applying the </a:t>
            </a:r>
            <a:r>
              <a:rPr kumimoji="1" lang="en-US" altLang="en-US" b="1" dirty="0">
                <a:solidFill>
                  <a:srgbClr val="003299"/>
                </a:solidFill>
              </a:rPr>
              <a:t>minimum description length principle </a:t>
            </a:r>
            <a:r>
              <a:rPr kumimoji="1" lang="en-US" altLang="en-US" dirty="0">
                <a:solidFill>
                  <a:srgbClr val="003299"/>
                </a:solidFill>
              </a:rPr>
              <a:t>to choose the most promising schema</a:t>
            </a: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93AE83D9-3B34-41E8-A0B4-87728C81DFF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22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5100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157FCF-F2FF-F4DD-F3A7-65F9899DB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2766218"/>
            <a:ext cx="11329987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en-US" dirty="0"/>
              <a:t>THANK YOU</a:t>
            </a:r>
            <a:endParaRPr kumimoji="1" lang="ko-Kore-KR" altLang="en-US" dirty="0"/>
          </a:p>
        </p:txBody>
      </p:sp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A2F52F4B-3D05-4AD9-9DC9-745DB94FC18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1" y="6356350"/>
            <a:ext cx="43472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336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>
            <a:extLst>
              <a:ext uri="{FF2B5EF4-FFF2-40B4-BE49-F238E27FC236}">
                <a16:creationId xmlns:a16="http://schemas.microsoft.com/office/drawing/2014/main" id="{C933C13A-E8A3-E2C6-A945-076CC473B099}"/>
              </a:ext>
            </a:extLst>
          </p:cNvPr>
          <p:cNvSpPr/>
          <p:nvPr/>
        </p:nvSpPr>
        <p:spPr>
          <a:xfrm>
            <a:off x="7161196" y="4286009"/>
            <a:ext cx="1492353" cy="14923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C1B336B5-3350-C0CE-9863-61731FE9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JSON Schema: JSON Document Validation</a:t>
            </a:r>
            <a:endParaRPr lang="ko-KR" altLang="en-US" sz="4000" dirty="0"/>
          </a:p>
        </p:txBody>
      </p:sp>
      <p:pic>
        <p:nvPicPr>
          <p:cNvPr id="4100" name="Picture 4" descr="User - Free social icons">
            <a:extLst>
              <a:ext uri="{FF2B5EF4-FFF2-40B4-BE49-F238E27FC236}">
                <a16:creationId xmlns:a16="http://schemas.microsoft.com/office/drawing/2014/main" id="{64116564-E795-1A1A-4581-E9816810E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771996"/>
            <a:ext cx="1591425" cy="1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rver - Free computer icons">
            <a:extLst>
              <a:ext uri="{FF2B5EF4-FFF2-40B4-BE49-F238E27FC236}">
                <a16:creationId xmlns:a16="http://schemas.microsoft.com/office/drawing/2014/main" id="{1075BC60-3191-90BF-DC0B-DC9116F7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632" y="1771996"/>
            <a:ext cx="1591425" cy="1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alidation - Free business icons">
            <a:extLst>
              <a:ext uri="{FF2B5EF4-FFF2-40B4-BE49-F238E27FC236}">
                <a16:creationId xmlns:a16="http://schemas.microsoft.com/office/drawing/2014/main" id="{485BB4AC-B773-2597-B153-0AD5DB3A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19" y="4301949"/>
            <a:ext cx="609550" cy="6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User - Free social icons">
            <a:extLst>
              <a:ext uri="{FF2B5EF4-FFF2-40B4-BE49-F238E27FC236}">
                <a16:creationId xmlns:a16="http://schemas.microsoft.com/office/drawing/2014/main" id="{13169CAD-9E87-4023-B1DC-2CF6F0CB1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358270"/>
            <a:ext cx="1591425" cy="1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erver - Free computer icons">
            <a:extLst>
              <a:ext uri="{FF2B5EF4-FFF2-40B4-BE49-F238E27FC236}">
                <a16:creationId xmlns:a16="http://schemas.microsoft.com/office/drawing/2014/main" id="{105260FD-AE5D-274A-E626-F8ACB19AE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632" y="4358270"/>
            <a:ext cx="1591425" cy="1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A70696-CC39-A23E-C592-F6258DB54042}"/>
              </a:ext>
            </a:extLst>
          </p:cNvPr>
          <p:cNvSpPr txBox="1"/>
          <p:nvPr/>
        </p:nvSpPr>
        <p:spPr>
          <a:xfrm>
            <a:off x="7267614" y="5795806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b="1" dirty="0">
                <a:solidFill>
                  <a:srgbClr val="0032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JSON validator</a:t>
            </a:r>
            <a:endParaRPr kumimoji="1" lang="ko-KR" altLang="en-US" b="1" dirty="0">
              <a:solidFill>
                <a:srgbClr val="0032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6" descr="Json file Basic Miscellany Lineal icon | Freepik">
            <a:extLst>
              <a:ext uri="{FF2B5EF4-FFF2-40B4-BE49-F238E27FC236}">
                <a16:creationId xmlns:a16="http://schemas.microsoft.com/office/drawing/2014/main" id="{15B3CDF8-D2DE-0EF0-75A8-61B55A05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05" y="2206757"/>
            <a:ext cx="609550" cy="6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그룹 29">
            <a:extLst>
              <a:ext uri="{FF2B5EF4-FFF2-40B4-BE49-F238E27FC236}">
                <a16:creationId xmlns:a16="http://schemas.microsoft.com/office/drawing/2014/main" id="{D45B8EC9-1DC7-6F91-C704-830EBC7785CC}"/>
              </a:ext>
            </a:extLst>
          </p:cNvPr>
          <p:cNvGrpSpPr/>
          <p:nvPr/>
        </p:nvGrpSpPr>
        <p:grpSpPr>
          <a:xfrm>
            <a:off x="2688705" y="2905026"/>
            <a:ext cx="847898" cy="767118"/>
            <a:chOff x="2688705" y="2905026"/>
            <a:chExt cx="847898" cy="767118"/>
          </a:xfrm>
        </p:grpSpPr>
        <p:pic>
          <p:nvPicPr>
            <p:cNvPr id="22" name="Picture 6" descr="Json file Basic Miscellany Lineal icon | Freepik">
              <a:extLst>
                <a:ext uri="{FF2B5EF4-FFF2-40B4-BE49-F238E27FC236}">
                  <a16:creationId xmlns:a16="http://schemas.microsoft.com/office/drawing/2014/main" id="{2B870794-5235-A411-984B-6B73D746E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705" y="2905026"/>
              <a:ext cx="609550" cy="60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Bug - Free animals icons">
              <a:extLst>
                <a:ext uri="{FF2B5EF4-FFF2-40B4-BE49-F238E27FC236}">
                  <a16:creationId xmlns:a16="http://schemas.microsoft.com/office/drawing/2014/main" id="{5177B1FB-ECAD-328E-B9B9-BC87E7AD2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157" y="3054698"/>
              <a:ext cx="617446" cy="617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6" descr="Json file Basic Miscellany Lineal icon | Freepik">
            <a:extLst>
              <a:ext uri="{FF2B5EF4-FFF2-40B4-BE49-F238E27FC236}">
                <a16:creationId xmlns:a16="http://schemas.microsoft.com/office/drawing/2014/main" id="{72610B9C-1CFC-D9F1-6022-98FE6AF0C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05" y="1450299"/>
            <a:ext cx="609550" cy="6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Json file Basic Miscellany Lineal icon | Freepik">
            <a:extLst>
              <a:ext uri="{FF2B5EF4-FFF2-40B4-BE49-F238E27FC236}">
                <a16:creationId xmlns:a16="http://schemas.microsoft.com/office/drawing/2014/main" id="{CEA1DB2B-DCB8-1D78-27EA-648EF884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05" y="4863330"/>
            <a:ext cx="609550" cy="6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그룹 31">
            <a:extLst>
              <a:ext uri="{FF2B5EF4-FFF2-40B4-BE49-F238E27FC236}">
                <a16:creationId xmlns:a16="http://schemas.microsoft.com/office/drawing/2014/main" id="{1CB1CF32-698C-90D9-C2E2-11C0F7539748}"/>
              </a:ext>
            </a:extLst>
          </p:cNvPr>
          <p:cNvGrpSpPr/>
          <p:nvPr/>
        </p:nvGrpSpPr>
        <p:grpSpPr>
          <a:xfrm>
            <a:off x="2688705" y="5561599"/>
            <a:ext cx="847898" cy="767118"/>
            <a:chOff x="2688705" y="2905026"/>
            <a:chExt cx="847898" cy="767118"/>
          </a:xfrm>
        </p:grpSpPr>
        <p:pic>
          <p:nvPicPr>
            <p:cNvPr id="33" name="Picture 6" descr="Json file Basic Miscellany Lineal icon | Freepik">
              <a:extLst>
                <a:ext uri="{FF2B5EF4-FFF2-40B4-BE49-F238E27FC236}">
                  <a16:creationId xmlns:a16="http://schemas.microsoft.com/office/drawing/2014/main" id="{50902C27-47AC-EC35-7335-185329C39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705" y="2905026"/>
              <a:ext cx="609550" cy="60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Bug - Free animals icons">
              <a:extLst>
                <a:ext uri="{FF2B5EF4-FFF2-40B4-BE49-F238E27FC236}">
                  <a16:creationId xmlns:a16="http://schemas.microsoft.com/office/drawing/2014/main" id="{05159BEF-E674-17CD-1693-9CFCBE6BB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157" y="3054698"/>
              <a:ext cx="617446" cy="617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6" descr="Json file Basic Miscellany Lineal icon | Freepik">
            <a:extLst>
              <a:ext uri="{FF2B5EF4-FFF2-40B4-BE49-F238E27FC236}">
                <a16:creationId xmlns:a16="http://schemas.microsoft.com/office/drawing/2014/main" id="{D88EAC03-D8F5-4F4D-05EF-B0A49DF03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05" y="4106872"/>
            <a:ext cx="609550" cy="6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3ED5A75A-19CE-6ADB-F28C-0579A5AAD046}"/>
              </a:ext>
            </a:extLst>
          </p:cNvPr>
          <p:cNvGrpSpPr/>
          <p:nvPr/>
        </p:nvGrpSpPr>
        <p:grpSpPr>
          <a:xfrm>
            <a:off x="9426632" y="1771996"/>
            <a:ext cx="1859714" cy="1628587"/>
            <a:chOff x="7783021" y="654586"/>
            <a:chExt cx="1859714" cy="1628587"/>
          </a:xfrm>
        </p:grpSpPr>
        <p:pic>
          <p:nvPicPr>
            <p:cNvPr id="36" name="Picture 6" descr="Server - Free computer icons">
              <a:extLst>
                <a:ext uri="{FF2B5EF4-FFF2-40B4-BE49-F238E27FC236}">
                  <a16:creationId xmlns:a16="http://schemas.microsoft.com/office/drawing/2014/main" id="{DD0D31E4-FDE2-CD47-523C-EFE1A1590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3021" y="654586"/>
              <a:ext cx="1591425" cy="159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Bug - Free animals icons">
              <a:extLst>
                <a:ext uri="{FF2B5EF4-FFF2-40B4-BE49-F238E27FC236}">
                  <a16:creationId xmlns:a16="http://schemas.microsoft.com/office/drawing/2014/main" id="{8E3A4229-55CA-85C3-9372-7AA7767424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754" y="1370192"/>
              <a:ext cx="912981" cy="912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B512DC9-A480-4C9B-E38E-30CDFA9F9956}"/>
              </a:ext>
            </a:extLst>
          </p:cNvPr>
          <p:cNvSpPr txBox="1"/>
          <p:nvPr/>
        </p:nvSpPr>
        <p:spPr>
          <a:xfrm>
            <a:off x="7337263" y="3437568"/>
            <a:ext cx="1099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JSON </a:t>
            </a:r>
          </a:p>
          <a:p>
            <a:pPr algn="ctr"/>
            <a:r>
              <a:rPr kumimoji="1" lang="en-US" altLang="ko-KR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 </a:t>
            </a:r>
          </a:p>
          <a:p>
            <a:pPr algn="ctr"/>
            <a:r>
              <a:rPr kumimoji="1" lang="en-US" altLang="ko-KR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rejected</a:t>
            </a:r>
            <a:endParaRPr kumimoji="1" lang="ko-KR" altLang="en-US" sz="1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2" descr="JSON Schema - Open Collective">
            <a:extLst>
              <a:ext uri="{FF2B5EF4-FFF2-40B4-BE49-F238E27FC236}">
                <a16:creationId xmlns:a16="http://schemas.microsoft.com/office/drawing/2014/main" id="{B751CC23-4F75-D181-94AA-42911F1FD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02" y="4771839"/>
            <a:ext cx="939432" cy="9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슬라이드 번호 개체 틀 3">
            <a:extLst>
              <a:ext uri="{FF2B5EF4-FFF2-40B4-BE49-F238E27FC236}">
                <a16:creationId xmlns:a16="http://schemas.microsoft.com/office/drawing/2014/main" id="{6CC4D400-0767-1AD0-BDDA-12D110196AB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0" y="6356350"/>
            <a:ext cx="423189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79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60469 0.128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34" y="6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60469 0.128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34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60157 0.0199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78" y="9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60157 0.0199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78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58737 -0.0900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62" y="-45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40937 -0.06111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5473F529-897C-36A3-C745-A32590FA4C80}"/>
              </a:ext>
            </a:extLst>
          </p:cNvPr>
          <p:cNvGrpSpPr/>
          <p:nvPr/>
        </p:nvGrpSpPr>
        <p:grpSpPr>
          <a:xfrm>
            <a:off x="1347537" y="1883514"/>
            <a:ext cx="6408238" cy="3843955"/>
            <a:chOff x="1347537" y="1883514"/>
            <a:chExt cx="6408238" cy="3843955"/>
          </a:xfrm>
        </p:grpSpPr>
        <p:sp>
          <p:nvSpPr>
            <p:cNvPr id="6" name="모서리가 둥근 직사각형 5">
              <a:extLst>
                <a:ext uri="{FF2B5EF4-FFF2-40B4-BE49-F238E27FC236}">
                  <a16:creationId xmlns:a16="http://schemas.microsoft.com/office/drawing/2014/main" id="{DD1D5433-09B1-225E-1EC5-46B904B71A0A}"/>
                </a:ext>
              </a:extLst>
            </p:cNvPr>
            <p:cNvSpPr/>
            <p:nvPr/>
          </p:nvSpPr>
          <p:spPr>
            <a:xfrm>
              <a:off x="1347537" y="1883514"/>
              <a:ext cx="6408238" cy="3843955"/>
            </a:xfrm>
            <a:prstGeom prst="roundRect">
              <a:avLst>
                <a:gd name="adj" fmla="val 876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7" name="Picture 6" descr="Json file Basic Miscellany Lineal icon | Freepik">
              <a:extLst>
                <a:ext uri="{FF2B5EF4-FFF2-40B4-BE49-F238E27FC236}">
                  <a16:creationId xmlns:a16="http://schemas.microsoft.com/office/drawing/2014/main" id="{839C3943-67CF-3C0B-A003-7D84FDEEA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868" y="2193919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Json file Basic Miscellany Lineal icon | Freepik">
              <a:extLst>
                <a:ext uri="{FF2B5EF4-FFF2-40B4-BE49-F238E27FC236}">
                  <a16:creationId xmlns:a16="http://schemas.microsoft.com/office/drawing/2014/main" id="{B6FB0C86-042A-F0C3-E670-E8C170B75F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397" y="2193919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Json file Basic Miscellany Lineal icon | Freepik">
              <a:extLst>
                <a:ext uri="{FF2B5EF4-FFF2-40B4-BE49-F238E27FC236}">
                  <a16:creationId xmlns:a16="http://schemas.microsoft.com/office/drawing/2014/main" id="{E85C345F-1E03-755C-8EA6-069FDBEC9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926" y="2193919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Json file Basic Miscellany Lineal icon | Freepik">
              <a:extLst>
                <a:ext uri="{FF2B5EF4-FFF2-40B4-BE49-F238E27FC236}">
                  <a16:creationId xmlns:a16="http://schemas.microsoft.com/office/drawing/2014/main" id="{13B3955A-CDCE-FD7C-D17E-4608444AD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017" y="2193919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Json file Basic Miscellany Lineal icon | Freepik">
              <a:extLst>
                <a:ext uri="{FF2B5EF4-FFF2-40B4-BE49-F238E27FC236}">
                  <a16:creationId xmlns:a16="http://schemas.microsoft.com/office/drawing/2014/main" id="{D945C66B-0011-3D95-5A69-303A62446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108" y="2193919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Json file Basic Miscellany Lineal icon | Freepik">
              <a:extLst>
                <a:ext uri="{FF2B5EF4-FFF2-40B4-BE49-F238E27FC236}">
                  <a16:creationId xmlns:a16="http://schemas.microsoft.com/office/drawing/2014/main" id="{6710379C-AB02-56AF-E282-8EB6DB7610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636" y="2193919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Json file Basic Miscellany Lineal icon | Freepik">
              <a:extLst>
                <a:ext uri="{FF2B5EF4-FFF2-40B4-BE49-F238E27FC236}">
                  <a16:creationId xmlns:a16="http://schemas.microsoft.com/office/drawing/2014/main" id="{E43BF250-3A46-98F7-7221-ED9370B51E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868" y="3424203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Json file Basic Miscellany Lineal icon | Freepik">
              <a:extLst>
                <a:ext uri="{FF2B5EF4-FFF2-40B4-BE49-F238E27FC236}">
                  <a16:creationId xmlns:a16="http://schemas.microsoft.com/office/drawing/2014/main" id="{0502E95E-2A8F-A12A-3807-38B965E30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397" y="3424203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Json file Basic Miscellany Lineal icon | Freepik">
              <a:extLst>
                <a:ext uri="{FF2B5EF4-FFF2-40B4-BE49-F238E27FC236}">
                  <a16:creationId xmlns:a16="http://schemas.microsoft.com/office/drawing/2014/main" id="{455E225E-C8A0-DC7D-F55F-428695AD1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926" y="3424203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Json file Basic Miscellany Lineal icon | Freepik">
              <a:extLst>
                <a:ext uri="{FF2B5EF4-FFF2-40B4-BE49-F238E27FC236}">
                  <a16:creationId xmlns:a16="http://schemas.microsoft.com/office/drawing/2014/main" id="{47F77988-E028-C2BF-CBFC-E101CB6DA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017" y="3424203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Json file Basic Miscellany Lineal icon | Freepik">
              <a:extLst>
                <a:ext uri="{FF2B5EF4-FFF2-40B4-BE49-F238E27FC236}">
                  <a16:creationId xmlns:a16="http://schemas.microsoft.com/office/drawing/2014/main" id="{D52D4A5A-8B0F-43B6-F560-728ABE375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108" y="3424203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Json file Basic Miscellany Lineal icon | Freepik">
              <a:extLst>
                <a:ext uri="{FF2B5EF4-FFF2-40B4-BE49-F238E27FC236}">
                  <a16:creationId xmlns:a16="http://schemas.microsoft.com/office/drawing/2014/main" id="{26B04CAD-7B9B-34A8-04A8-8B455928B1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636" y="3424203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Json file Basic Miscellany Lineal icon | Freepik">
              <a:extLst>
                <a:ext uri="{FF2B5EF4-FFF2-40B4-BE49-F238E27FC236}">
                  <a16:creationId xmlns:a16="http://schemas.microsoft.com/office/drawing/2014/main" id="{D6DA0A1D-0A43-2711-9C52-70A87B919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868" y="4646174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Json file Basic Miscellany Lineal icon | Freepik">
              <a:extLst>
                <a:ext uri="{FF2B5EF4-FFF2-40B4-BE49-F238E27FC236}">
                  <a16:creationId xmlns:a16="http://schemas.microsoft.com/office/drawing/2014/main" id="{031CBCE3-9A0B-DC85-A104-001C73A9F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397" y="4646174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Json file Basic Miscellany Lineal icon | Freepik">
              <a:extLst>
                <a:ext uri="{FF2B5EF4-FFF2-40B4-BE49-F238E27FC236}">
                  <a16:creationId xmlns:a16="http://schemas.microsoft.com/office/drawing/2014/main" id="{2CB7253E-AFC8-210D-F0ED-ACDB7B464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926" y="4646174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Json file Basic Miscellany Lineal icon | Freepik">
              <a:extLst>
                <a:ext uri="{FF2B5EF4-FFF2-40B4-BE49-F238E27FC236}">
                  <a16:creationId xmlns:a16="http://schemas.microsoft.com/office/drawing/2014/main" id="{1ED2BFA4-772D-F83C-6D62-180B8A699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017" y="4646174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Json file Basic Miscellany Lineal icon | Freepik">
              <a:extLst>
                <a:ext uri="{FF2B5EF4-FFF2-40B4-BE49-F238E27FC236}">
                  <a16:creationId xmlns:a16="http://schemas.microsoft.com/office/drawing/2014/main" id="{4E09B28F-CF35-7F66-5273-48AA651CD0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108" y="4646174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Json file Basic Miscellany Lineal icon | Freepik">
              <a:extLst>
                <a:ext uri="{FF2B5EF4-FFF2-40B4-BE49-F238E27FC236}">
                  <a16:creationId xmlns:a16="http://schemas.microsoft.com/office/drawing/2014/main" id="{40BB9CF6-78E5-AC72-9A4D-22AEBC540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636" y="4646174"/>
              <a:ext cx="831510" cy="8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제목 1">
            <a:extLst>
              <a:ext uri="{FF2B5EF4-FFF2-40B4-BE49-F238E27FC236}">
                <a16:creationId xmlns:a16="http://schemas.microsoft.com/office/drawing/2014/main" id="{DCE7E49E-165F-C240-B4D8-F9D31952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62720"/>
            <a:ext cx="11329987" cy="88115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JSON Schema Discovery</a:t>
            </a:r>
            <a:endParaRPr lang="ko-KR" altLang="en-US" sz="4000" dirty="0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7F832D06-89DB-1B94-A42F-F950189AEDB6}"/>
              </a:ext>
            </a:extLst>
          </p:cNvPr>
          <p:cNvCxnSpPr/>
          <p:nvPr/>
        </p:nvCxnSpPr>
        <p:spPr>
          <a:xfrm>
            <a:off x="7963593" y="3142211"/>
            <a:ext cx="9725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7186AE54-CD65-1677-4716-BC3E6B81D922}"/>
              </a:ext>
            </a:extLst>
          </p:cNvPr>
          <p:cNvGrpSpPr/>
          <p:nvPr/>
        </p:nvGrpSpPr>
        <p:grpSpPr>
          <a:xfrm>
            <a:off x="9189686" y="2130542"/>
            <a:ext cx="1887055" cy="2255800"/>
            <a:chOff x="9189686" y="2130542"/>
            <a:chExt cx="1887055" cy="2255800"/>
          </a:xfrm>
        </p:grpSpPr>
        <p:pic>
          <p:nvPicPr>
            <p:cNvPr id="10" name="Picture 2" descr="JSON Schema - Open Collective">
              <a:extLst>
                <a:ext uri="{FF2B5EF4-FFF2-40B4-BE49-F238E27FC236}">
                  <a16:creationId xmlns:a16="http://schemas.microsoft.com/office/drawing/2014/main" id="{DA8D6DF3-724D-4021-4682-E71BF3D72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8326" y="2130542"/>
              <a:ext cx="1789774" cy="1789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FC583F-F74A-575D-F6B6-717201946F8A}"/>
                </a:ext>
              </a:extLst>
            </p:cNvPr>
            <p:cNvSpPr txBox="1"/>
            <p:nvPr/>
          </p:nvSpPr>
          <p:spPr>
            <a:xfrm>
              <a:off x="9189686" y="3924677"/>
              <a:ext cx="1887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400" b="1" dirty="0">
                  <a:solidFill>
                    <a:srgbClr val="0032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JSON schema</a:t>
              </a:r>
              <a:endParaRPr kumimoji="1" lang="ko-KR" altLang="en-US" sz="2400" b="1" dirty="0">
                <a:solidFill>
                  <a:srgbClr val="0032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425C722-CE62-5216-F62B-C603289E8330}"/>
              </a:ext>
            </a:extLst>
          </p:cNvPr>
          <p:cNvSpPr txBox="1"/>
          <p:nvPr/>
        </p:nvSpPr>
        <p:spPr>
          <a:xfrm>
            <a:off x="3275225" y="5727469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400" b="1" dirty="0">
                <a:solidFill>
                  <a:srgbClr val="0032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JSON documents</a:t>
            </a:r>
            <a:endParaRPr kumimoji="1" lang="ko-KR" altLang="en-US" sz="2400" b="1" dirty="0">
              <a:solidFill>
                <a:srgbClr val="0032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슬라이드 번호 개체 틀 3">
            <a:extLst>
              <a:ext uri="{FF2B5EF4-FFF2-40B4-BE49-F238E27FC236}">
                <a16:creationId xmlns:a16="http://schemas.microsoft.com/office/drawing/2014/main" id="{50B324DE-C1C6-0049-47C9-98165154FE6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0" y="6356350"/>
            <a:ext cx="423189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390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31499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3100" dirty="0">
                <a:solidFill>
                  <a:schemeClr val="tx1"/>
                </a:solidFill>
              </a:rPr>
              <a:t>Background</a:t>
            </a:r>
            <a:br>
              <a:rPr lang="en-US" altLang="ko-KR" sz="4000" dirty="0"/>
            </a:br>
            <a:r>
              <a:rPr lang="en-US" altLang="ko-KR" sz="4000" dirty="0"/>
              <a:t>JSON Document and Tree Representation</a:t>
            </a:r>
            <a:endParaRPr lang="ko-KR" altLang="en-US" sz="4000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17283"/>
            <a:ext cx="11515430" cy="1703148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dirty="0">
                <a:solidFill>
                  <a:srgbClr val="003299"/>
                </a:solidFill>
              </a:rPr>
              <a:t>For visibility, we express a JSON document with a node-labeled, node-typed, edge-labeled tree called an </a:t>
            </a:r>
            <a:r>
              <a:rPr kumimoji="1" lang="en-US" altLang="en-US" sz="2800" i="1" dirty="0">
                <a:solidFill>
                  <a:srgbClr val="003299"/>
                </a:solidFill>
              </a:rPr>
              <a:t>instance tree</a:t>
            </a:r>
            <a:r>
              <a:rPr kumimoji="1" lang="en-US" altLang="en-US" sz="2800" dirty="0">
                <a:solidFill>
                  <a:srgbClr val="003299"/>
                </a:solidFill>
              </a:rPr>
              <a:t>.</a:t>
            </a:r>
          </a:p>
          <a:p>
            <a:r>
              <a:rPr kumimoji="1" lang="en-US" altLang="en-US" sz="2400" dirty="0">
                <a:solidFill>
                  <a:schemeClr val="tx1"/>
                </a:solidFill>
              </a:rPr>
              <a:t>6 data types in total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8202A-0071-C3B2-464D-3ADA7ACE3123}"/>
              </a:ext>
            </a:extLst>
          </p:cNvPr>
          <p:cNvSpPr txBox="1"/>
          <p:nvPr/>
        </p:nvSpPr>
        <p:spPr>
          <a:xfrm>
            <a:off x="599625" y="3965240"/>
            <a:ext cx="4986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kumimoji="1" lang="en-US" altLang="ko-KR" sz="2400" dirty="0">
                <a:latin typeface="Consolas" panose="020B0609020204030204" pitchFamily="49" charset="0"/>
                <a:cs typeface="Consolas" panose="020B0609020204030204" pitchFamily="49" charset="0"/>
              </a:rPr>
              <a:t>  “id”: “</a:t>
            </a:r>
            <a:r>
              <a:rPr kumimoji="1" lang="en-US" altLang="ko-KR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2400" dirty="0">
                <a:latin typeface="Consolas" panose="020B0609020204030204" pitchFamily="49" charset="0"/>
                <a:cs typeface="Consolas" panose="020B0609020204030204" pitchFamily="49" charset="0"/>
              </a:rPr>
              <a:t>”,</a:t>
            </a:r>
          </a:p>
          <a:p>
            <a:r>
              <a:rPr kumimoji="1" lang="en-US" altLang="ko-KR" sz="2400" dirty="0">
                <a:latin typeface="Consolas" panose="020B0609020204030204" pitchFamily="49" charset="0"/>
                <a:cs typeface="Consolas" panose="020B0609020204030204" pitchFamily="49" charset="0"/>
              </a:rPr>
              <a:t>  “info”: [2000, true, null]</a:t>
            </a:r>
          </a:p>
          <a:p>
            <a:r>
              <a:rPr kumimoji="1" lang="en-US" altLang="ko-KR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BD4F60-AC04-5801-6C97-5EC17C50F509}"/>
              </a:ext>
            </a:extLst>
          </p:cNvPr>
          <p:cNvSpPr txBox="1"/>
          <p:nvPr/>
        </p:nvSpPr>
        <p:spPr>
          <a:xfrm>
            <a:off x="1968765" y="5604988"/>
            <a:ext cx="2247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An example JSON document</a:t>
            </a:r>
            <a:endParaRPr kumimoji="1"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788880-D996-293C-B81A-9928BA420428}"/>
              </a:ext>
            </a:extLst>
          </p:cNvPr>
          <p:cNvSpPr txBox="1"/>
          <p:nvPr/>
        </p:nvSpPr>
        <p:spPr>
          <a:xfrm>
            <a:off x="8148353" y="6320925"/>
            <a:ext cx="2236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An equivalent instance tree</a:t>
            </a:r>
            <a:endParaRPr kumimoji="1"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544D382E-9534-1B17-3202-8CEDC5F51E62}"/>
              </a:ext>
            </a:extLst>
          </p:cNvPr>
          <p:cNvSpPr/>
          <p:nvPr/>
        </p:nvSpPr>
        <p:spPr>
          <a:xfrm>
            <a:off x="8490791" y="3133245"/>
            <a:ext cx="647201" cy="6472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010CBC1B-A393-36A9-BAB3-2A3207E8E45F}"/>
              </a:ext>
            </a:extLst>
          </p:cNvPr>
          <p:cNvSpPr/>
          <p:nvPr/>
        </p:nvSpPr>
        <p:spPr>
          <a:xfrm>
            <a:off x="9574739" y="4405424"/>
            <a:ext cx="595424" cy="5954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60" name="삼각형 59">
            <a:extLst>
              <a:ext uri="{FF2B5EF4-FFF2-40B4-BE49-F238E27FC236}">
                <a16:creationId xmlns:a16="http://schemas.microsoft.com/office/drawing/2014/main" id="{3A72B04C-E688-554B-2C81-7A5D2C1F5881}"/>
              </a:ext>
            </a:extLst>
          </p:cNvPr>
          <p:cNvSpPr/>
          <p:nvPr/>
        </p:nvSpPr>
        <p:spPr>
          <a:xfrm>
            <a:off x="8522116" y="5625826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61" name="삼각형 60">
            <a:extLst>
              <a:ext uri="{FF2B5EF4-FFF2-40B4-BE49-F238E27FC236}">
                <a16:creationId xmlns:a16="http://schemas.microsoft.com/office/drawing/2014/main" id="{9C38D6F2-153E-9996-D6A0-F372D5D10C3E}"/>
              </a:ext>
            </a:extLst>
          </p:cNvPr>
          <p:cNvSpPr/>
          <p:nvPr/>
        </p:nvSpPr>
        <p:spPr>
          <a:xfrm>
            <a:off x="9471958" y="5625826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62" name="삼각형 61">
            <a:extLst>
              <a:ext uri="{FF2B5EF4-FFF2-40B4-BE49-F238E27FC236}">
                <a16:creationId xmlns:a16="http://schemas.microsoft.com/office/drawing/2014/main" id="{3C807DA0-7848-04F6-3D4E-A42062A10B3B}"/>
              </a:ext>
            </a:extLst>
          </p:cNvPr>
          <p:cNvSpPr/>
          <p:nvPr/>
        </p:nvSpPr>
        <p:spPr>
          <a:xfrm>
            <a:off x="10418256" y="5625826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63" name="삼각형 62">
            <a:extLst>
              <a:ext uri="{FF2B5EF4-FFF2-40B4-BE49-F238E27FC236}">
                <a16:creationId xmlns:a16="http://schemas.microsoft.com/office/drawing/2014/main" id="{A3F2B381-4B01-BB76-46FC-C2C83E62DB6F}"/>
              </a:ext>
            </a:extLst>
          </p:cNvPr>
          <p:cNvSpPr/>
          <p:nvPr/>
        </p:nvSpPr>
        <p:spPr>
          <a:xfrm>
            <a:off x="7243535" y="4437036"/>
            <a:ext cx="1071127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E9F186C3-EE33-43B1-80B9-0D24431FEBA9}"/>
              </a:ext>
            </a:extLst>
          </p:cNvPr>
          <p:cNvCxnSpPr>
            <a:stCxn id="58" idx="4"/>
            <a:endCxn id="59" idx="0"/>
          </p:cNvCxnSpPr>
          <p:nvPr/>
        </p:nvCxnSpPr>
        <p:spPr>
          <a:xfrm>
            <a:off x="8814392" y="3780446"/>
            <a:ext cx="1058059" cy="6249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5AC501C6-055C-C040-15F1-9F9F9929592C}"/>
              </a:ext>
            </a:extLst>
          </p:cNvPr>
          <p:cNvCxnSpPr>
            <a:cxnSpLocks/>
            <a:stCxn id="58" idx="4"/>
            <a:endCxn id="63" idx="0"/>
          </p:cNvCxnSpPr>
          <p:nvPr/>
        </p:nvCxnSpPr>
        <p:spPr>
          <a:xfrm flipH="1">
            <a:off x="7779099" y="3780446"/>
            <a:ext cx="1035293" cy="6565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55135079-3446-A532-617D-7CE5A36804B9}"/>
              </a:ext>
            </a:extLst>
          </p:cNvPr>
          <p:cNvCxnSpPr>
            <a:cxnSpLocks/>
            <a:stCxn id="59" idx="2"/>
            <a:endCxn id="62" idx="0"/>
          </p:cNvCxnSpPr>
          <p:nvPr/>
        </p:nvCxnSpPr>
        <p:spPr>
          <a:xfrm>
            <a:off x="9872451" y="5000848"/>
            <a:ext cx="946298" cy="6249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6C4C3F17-D706-66F1-177A-4557C1B93AAD}"/>
              </a:ext>
            </a:extLst>
          </p:cNvPr>
          <p:cNvCxnSpPr>
            <a:cxnSpLocks/>
            <a:stCxn id="59" idx="2"/>
            <a:endCxn id="61" idx="0"/>
          </p:cNvCxnSpPr>
          <p:nvPr/>
        </p:nvCxnSpPr>
        <p:spPr>
          <a:xfrm>
            <a:off x="9872451" y="5000848"/>
            <a:ext cx="0" cy="6249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98936602-5499-00E3-8841-253A8103A191}"/>
              </a:ext>
            </a:extLst>
          </p:cNvPr>
          <p:cNvCxnSpPr>
            <a:cxnSpLocks/>
            <a:stCxn id="59" idx="2"/>
            <a:endCxn id="60" idx="0"/>
          </p:cNvCxnSpPr>
          <p:nvPr/>
        </p:nvCxnSpPr>
        <p:spPr>
          <a:xfrm flipH="1">
            <a:off x="8922609" y="5000848"/>
            <a:ext cx="949842" cy="6249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12422BD-8941-A36F-1669-A44E565D0F8A}"/>
              </a:ext>
            </a:extLst>
          </p:cNvPr>
          <p:cNvSpPr txBox="1"/>
          <p:nvPr/>
        </p:nvSpPr>
        <p:spPr>
          <a:xfrm>
            <a:off x="7879469" y="3886917"/>
            <a:ext cx="253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37157F0-A1D4-AF48-94FD-301A98B28111}"/>
              </a:ext>
            </a:extLst>
          </p:cNvPr>
          <p:cNvSpPr txBox="1"/>
          <p:nvPr/>
        </p:nvSpPr>
        <p:spPr>
          <a:xfrm>
            <a:off x="9452529" y="3886917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009D82-6A3D-7C67-DE22-940419E96F3C}"/>
              </a:ext>
            </a:extLst>
          </p:cNvPr>
          <p:cNvSpPr txBox="1"/>
          <p:nvPr/>
        </p:nvSpPr>
        <p:spPr>
          <a:xfrm>
            <a:off x="7335869" y="4695218"/>
            <a:ext cx="8864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D773E59-5B98-19CB-C204-A65A77E2FCA3}"/>
              </a:ext>
            </a:extLst>
          </p:cNvPr>
          <p:cNvSpPr txBox="1"/>
          <p:nvPr/>
        </p:nvSpPr>
        <p:spPr>
          <a:xfrm>
            <a:off x="8669333" y="5907187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A9C4B8F-C18A-4A81-ED06-E3A4FA742D4B}"/>
              </a:ext>
            </a:extLst>
          </p:cNvPr>
          <p:cNvSpPr txBox="1"/>
          <p:nvPr/>
        </p:nvSpPr>
        <p:spPr>
          <a:xfrm>
            <a:off x="9604999" y="5907187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E942F2D-9BAD-9994-BBE6-4853560B223C}"/>
              </a:ext>
            </a:extLst>
          </p:cNvPr>
          <p:cNvSpPr txBox="1"/>
          <p:nvPr/>
        </p:nvSpPr>
        <p:spPr>
          <a:xfrm>
            <a:off x="10569019" y="5907187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0FFA27DE-9016-A0DC-BEE4-85BA48D8E4C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0" y="6356350"/>
            <a:ext cx="423189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163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31499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3100" dirty="0">
                <a:solidFill>
                  <a:schemeClr val="tx1"/>
                </a:solidFill>
              </a:rPr>
              <a:t>Background</a:t>
            </a:r>
            <a:br>
              <a:rPr lang="en-US" altLang="ko-KR" sz="4000" dirty="0"/>
            </a:br>
            <a:r>
              <a:rPr lang="en-US" altLang="ko-KR" sz="4000" dirty="0"/>
              <a:t>JSON Document and Tree Representation</a:t>
            </a:r>
            <a:endParaRPr lang="ko-KR" altLang="en-US" sz="4000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17283"/>
            <a:ext cx="11515430" cy="1703148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b="1" dirty="0">
                <a:solidFill>
                  <a:srgbClr val="003299"/>
                </a:solidFill>
              </a:rPr>
              <a:t>Primitive type </a:t>
            </a:r>
            <a:r>
              <a:rPr kumimoji="1" lang="en-US" altLang="en-US" sz="2800" dirty="0">
                <a:solidFill>
                  <a:srgbClr val="003299"/>
                </a:solidFill>
              </a:rPr>
              <a:t>document </a:t>
            </a:r>
            <a:r>
              <a:rPr kumimoji="1" lang="en-US" altLang="en-US" sz="2800" dirty="0">
                <a:solidFill>
                  <a:schemeClr val="tx1"/>
                </a:solidFill>
              </a:rPr>
              <a:t>is</a:t>
            </a:r>
          </a:p>
          <a:p>
            <a:r>
              <a:rPr kumimoji="1" lang="en-US" altLang="en-US" sz="2800" dirty="0"/>
              <a:t>one of </a:t>
            </a:r>
            <a:r>
              <a:rPr kumimoji="1" lang="en-US" altLang="en-US" sz="2800" i="1" dirty="0"/>
              <a:t>string</a:t>
            </a:r>
            <a:r>
              <a:rPr kumimoji="1" lang="en-US" altLang="en-US" sz="2800" dirty="0"/>
              <a:t>, </a:t>
            </a:r>
            <a:r>
              <a:rPr kumimoji="1" lang="en-US" altLang="en-US" sz="2800" i="1" dirty="0"/>
              <a:t>number</a:t>
            </a:r>
            <a:r>
              <a:rPr kumimoji="1" lang="en-US" altLang="en-US" sz="2800" dirty="0"/>
              <a:t>, </a:t>
            </a:r>
            <a:r>
              <a:rPr kumimoji="1" lang="en-US" altLang="en-US" sz="2800" i="1" dirty="0" err="1"/>
              <a:t>boolean</a:t>
            </a:r>
            <a:r>
              <a:rPr kumimoji="1" lang="en-US" altLang="en-US" sz="2800" dirty="0"/>
              <a:t>, </a:t>
            </a:r>
            <a:r>
              <a:rPr kumimoji="1" lang="en-US" altLang="en-US" sz="2800" i="1" dirty="0"/>
              <a:t>null</a:t>
            </a:r>
            <a:r>
              <a:rPr kumimoji="1" lang="en-US" altLang="en-US" sz="2800" dirty="0"/>
              <a:t>.</a:t>
            </a:r>
          </a:p>
          <a:p>
            <a:r>
              <a:rPr kumimoji="1" lang="en-US" altLang="en-US" sz="2800" dirty="0"/>
              <a:t>expressed with a primitive-typed node with its value as label.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8202A-0071-C3B2-464D-3ADA7ACE3123}"/>
              </a:ext>
            </a:extLst>
          </p:cNvPr>
          <p:cNvSpPr txBox="1"/>
          <p:nvPr/>
        </p:nvSpPr>
        <p:spPr>
          <a:xfrm>
            <a:off x="599625" y="3965240"/>
            <a:ext cx="4986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kumimoji="1" lang="en-US" altLang="ko-KR" sz="2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“id”: </a:t>
            </a:r>
            <a:r>
              <a:rPr kumimoji="1" lang="en-US" altLang="ko-KR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2400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kumimoji="1" lang="en-US" altLang="ko-KR" sz="2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kumimoji="1" lang="en-US" altLang="ko-KR" sz="2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“info”: [</a:t>
            </a:r>
            <a:r>
              <a:rPr kumimoji="1" lang="en-US" altLang="ko-KR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r>
              <a:rPr kumimoji="1" lang="en-US" altLang="ko-KR" sz="2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1" lang="en-US" altLang="ko-KR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ko-KR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kumimoji="1" lang="en-US" altLang="ko-KR" sz="2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1" lang="en-US" altLang="ko-KR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ko-KR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1" lang="en-US" altLang="ko-KR" sz="2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kumimoji="1" lang="en-US" altLang="ko-KR" sz="2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765ED105-431C-0CFA-D0DC-A06746A33A4D}"/>
              </a:ext>
            </a:extLst>
          </p:cNvPr>
          <p:cNvSpPr/>
          <p:nvPr/>
        </p:nvSpPr>
        <p:spPr>
          <a:xfrm>
            <a:off x="8490791" y="3133245"/>
            <a:ext cx="647201" cy="6472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9E4D9D-A29F-4526-D57D-27D1E4EDB821}"/>
              </a:ext>
            </a:extLst>
          </p:cNvPr>
          <p:cNvSpPr/>
          <p:nvPr/>
        </p:nvSpPr>
        <p:spPr>
          <a:xfrm>
            <a:off x="9574739" y="4405424"/>
            <a:ext cx="595424" cy="5954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삼각형 8">
            <a:extLst>
              <a:ext uri="{FF2B5EF4-FFF2-40B4-BE49-F238E27FC236}">
                <a16:creationId xmlns:a16="http://schemas.microsoft.com/office/drawing/2014/main" id="{15C50DD3-B04C-719C-5978-9C233F77FD9C}"/>
              </a:ext>
            </a:extLst>
          </p:cNvPr>
          <p:cNvSpPr/>
          <p:nvPr/>
        </p:nvSpPr>
        <p:spPr>
          <a:xfrm>
            <a:off x="8522116" y="5625826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FFC000"/>
              </a:solidFill>
            </a:endParaRPr>
          </a:p>
        </p:txBody>
      </p:sp>
      <p:sp>
        <p:nvSpPr>
          <p:cNvPr id="15" name="삼각형 14">
            <a:extLst>
              <a:ext uri="{FF2B5EF4-FFF2-40B4-BE49-F238E27FC236}">
                <a16:creationId xmlns:a16="http://schemas.microsoft.com/office/drawing/2014/main" id="{FE7C5370-35D1-21D3-214B-2A8098C1C629}"/>
              </a:ext>
            </a:extLst>
          </p:cNvPr>
          <p:cNvSpPr/>
          <p:nvPr/>
        </p:nvSpPr>
        <p:spPr>
          <a:xfrm>
            <a:off x="9471958" y="5625826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FFC000"/>
              </a:solidFill>
            </a:endParaRPr>
          </a:p>
        </p:txBody>
      </p:sp>
      <p:sp>
        <p:nvSpPr>
          <p:cNvPr id="18" name="삼각형 17">
            <a:extLst>
              <a:ext uri="{FF2B5EF4-FFF2-40B4-BE49-F238E27FC236}">
                <a16:creationId xmlns:a16="http://schemas.microsoft.com/office/drawing/2014/main" id="{5CEBF8AC-240D-EA3F-3F3F-C8874B151F0B}"/>
              </a:ext>
            </a:extLst>
          </p:cNvPr>
          <p:cNvSpPr/>
          <p:nvPr/>
        </p:nvSpPr>
        <p:spPr>
          <a:xfrm>
            <a:off x="10418256" y="5625826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FFC000"/>
              </a:solidFill>
            </a:endParaRPr>
          </a:p>
        </p:txBody>
      </p:sp>
      <p:sp>
        <p:nvSpPr>
          <p:cNvPr id="19" name="삼각형 18">
            <a:extLst>
              <a:ext uri="{FF2B5EF4-FFF2-40B4-BE49-F238E27FC236}">
                <a16:creationId xmlns:a16="http://schemas.microsoft.com/office/drawing/2014/main" id="{3D87CD4F-2782-A4CE-6C58-34657C2164DA}"/>
              </a:ext>
            </a:extLst>
          </p:cNvPr>
          <p:cNvSpPr/>
          <p:nvPr/>
        </p:nvSpPr>
        <p:spPr>
          <a:xfrm>
            <a:off x="7243535" y="4437036"/>
            <a:ext cx="1071127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FFC000"/>
              </a:solidFill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107D36FE-3448-C473-6234-0482D032FF3F}"/>
              </a:ext>
            </a:extLst>
          </p:cNvPr>
          <p:cNvCxnSpPr>
            <a:stCxn id="6" idx="4"/>
            <a:endCxn id="7" idx="0"/>
          </p:cNvCxnSpPr>
          <p:nvPr/>
        </p:nvCxnSpPr>
        <p:spPr>
          <a:xfrm>
            <a:off x="8814392" y="3780446"/>
            <a:ext cx="1058059" cy="62497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AF92B27B-26D9-6AE0-883F-8AEAC591E9ED}"/>
              </a:ext>
            </a:extLst>
          </p:cNvPr>
          <p:cNvCxnSpPr>
            <a:cxnSpLocks/>
            <a:stCxn id="6" idx="4"/>
            <a:endCxn id="19" idx="0"/>
          </p:cNvCxnSpPr>
          <p:nvPr/>
        </p:nvCxnSpPr>
        <p:spPr>
          <a:xfrm flipH="1">
            <a:off x="7779099" y="3780446"/>
            <a:ext cx="1035293" cy="65659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B461E922-8C50-1FC2-384D-48621E5C82D2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9872451" y="5000848"/>
            <a:ext cx="946298" cy="62497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E039DA14-E58F-C19C-B009-8604BCD77E8A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9872451" y="5000848"/>
            <a:ext cx="0" cy="62497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FEFA4716-B48F-5971-7805-A570B4856633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8922609" y="5000848"/>
            <a:ext cx="949842" cy="62497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2E7A35E-EAC9-D6F1-316E-1368A89E0DC9}"/>
              </a:ext>
            </a:extLst>
          </p:cNvPr>
          <p:cNvSpPr txBox="1"/>
          <p:nvPr/>
        </p:nvSpPr>
        <p:spPr>
          <a:xfrm>
            <a:off x="7879469" y="3886917"/>
            <a:ext cx="253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681E0E-0CD6-08A1-9D58-95D5EC52E33B}"/>
              </a:ext>
            </a:extLst>
          </p:cNvPr>
          <p:cNvSpPr txBox="1"/>
          <p:nvPr/>
        </p:nvSpPr>
        <p:spPr>
          <a:xfrm>
            <a:off x="9452529" y="3886917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6ABDE1-7BA0-6B66-2C8D-885248028EC9}"/>
              </a:ext>
            </a:extLst>
          </p:cNvPr>
          <p:cNvSpPr txBox="1"/>
          <p:nvPr/>
        </p:nvSpPr>
        <p:spPr>
          <a:xfrm>
            <a:off x="7335869" y="4695218"/>
            <a:ext cx="8864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1800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kumimoji="1" lang="ko-KR" altLang="en-US" sz="1800" dirty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5E9165-BAE9-57C2-F79B-37FA18B4A3E4}"/>
              </a:ext>
            </a:extLst>
          </p:cNvPr>
          <p:cNvSpPr txBox="1"/>
          <p:nvPr/>
        </p:nvSpPr>
        <p:spPr>
          <a:xfrm>
            <a:off x="8669333" y="5907187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kumimoji="1" lang="ko-KR" altLang="en-US" sz="1800" dirty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7AA490-319F-EF44-FF5D-6E3D86BAB0C6}"/>
              </a:ext>
            </a:extLst>
          </p:cNvPr>
          <p:cNvSpPr txBox="1"/>
          <p:nvPr/>
        </p:nvSpPr>
        <p:spPr>
          <a:xfrm>
            <a:off x="9604999" y="5907187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kumimoji="1" lang="ko-KR" altLang="en-US" sz="1800" dirty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C7991B-BB74-81D0-814F-662A6C06F23C}"/>
              </a:ext>
            </a:extLst>
          </p:cNvPr>
          <p:cNvSpPr txBox="1"/>
          <p:nvPr/>
        </p:nvSpPr>
        <p:spPr>
          <a:xfrm>
            <a:off x="10569019" y="5907187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슬라이드 번호 개체 틀 3">
            <a:extLst>
              <a:ext uri="{FF2B5EF4-FFF2-40B4-BE49-F238E27FC236}">
                <a16:creationId xmlns:a16="http://schemas.microsoft.com/office/drawing/2014/main" id="{F3024219-21E8-6D6D-79E8-3CFA59471AF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0" y="6356350"/>
            <a:ext cx="423189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306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25E3B-2DA7-493F-8949-EB0F0AA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314990"/>
            <a:ext cx="11329987" cy="881154"/>
          </a:xfrm>
        </p:spPr>
        <p:txBody>
          <a:bodyPr>
            <a:normAutofit fontScale="90000"/>
          </a:bodyPr>
          <a:lstStyle/>
          <a:p>
            <a:r>
              <a:rPr lang="en-US" altLang="ko-KR" sz="3100" dirty="0">
                <a:solidFill>
                  <a:schemeClr val="tx1"/>
                </a:solidFill>
              </a:rPr>
              <a:t>Background</a:t>
            </a:r>
            <a:br>
              <a:rPr lang="en-US" altLang="ko-KR" sz="4000" dirty="0"/>
            </a:br>
            <a:r>
              <a:rPr lang="en-US" altLang="ko-KR" sz="4000" dirty="0"/>
              <a:t>JSON Document and Tree Representation</a:t>
            </a:r>
            <a:endParaRPr lang="ko-KR" altLang="en-US" sz="4000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06623C8-61BE-8429-FE6F-5FB45DB3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17283"/>
            <a:ext cx="11515430" cy="1703148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kumimoji="1" lang="en-US" altLang="en-US" sz="2800" b="1" dirty="0">
                <a:solidFill>
                  <a:srgbClr val="003299"/>
                </a:solidFill>
              </a:rPr>
              <a:t>Array type </a:t>
            </a:r>
            <a:r>
              <a:rPr kumimoji="1" lang="en-US" altLang="en-US" sz="2800" dirty="0">
                <a:solidFill>
                  <a:srgbClr val="003299"/>
                </a:solidFill>
              </a:rPr>
              <a:t>document </a:t>
            </a:r>
            <a:r>
              <a:rPr kumimoji="1" lang="en-US" altLang="en-US" sz="2800" dirty="0"/>
              <a:t>is</a:t>
            </a:r>
          </a:p>
          <a:p>
            <a:r>
              <a:rPr kumimoji="1" lang="en-US" altLang="en-US" sz="2800" dirty="0"/>
              <a:t>a </a:t>
            </a:r>
            <a:r>
              <a:rPr kumimoji="1" lang="en-US" altLang="en-US" sz="2800" i="1" dirty="0"/>
              <a:t>sequence of elements </a:t>
            </a:r>
            <a:r>
              <a:rPr kumimoji="1" lang="en-US" altLang="en-US" sz="2800" dirty="0"/>
              <a:t>(JSON documents).</a:t>
            </a:r>
          </a:p>
          <a:p>
            <a:r>
              <a:rPr kumimoji="1" lang="en-US" altLang="en-US" sz="2800" dirty="0"/>
              <a:t>expressed with an array-typed node with elements as ordered children.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8202A-0071-C3B2-464D-3ADA7ACE3123}"/>
              </a:ext>
            </a:extLst>
          </p:cNvPr>
          <p:cNvSpPr txBox="1"/>
          <p:nvPr/>
        </p:nvSpPr>
        <p:spPr>
          <a:xfrm>
            <a:off x="599625" y="3965240"/>
            <a:ext cx="4986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kumimoji="1" lang="en-US" altLang="ko-KR" sz="2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“id”: </a:t>
            </a:r>
            <a:r>
              <a:rPr kumimoji="1" lang="en-US" altLang="ko-KR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2400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kumimoji="1" lang="en-US" altLang="ko-KR" sz="2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kumimoji="1" lang="en-US" altLang="ko-KR" sz="2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“info”: </a:t>
            </a:r>
            <a:r>
              <a:rPr kumimoji="1" lang="en-US" altLang="ko-KR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kumimoji="1" lang="en-US" altLang="ko-KR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r>
              <a:rPr kumimoji="1" lang="en-US" altLang="ko-KR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1" lang="en-US" altLang="ko-KR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ko-KR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kumimoji="1" lang="en-US" altLang="ko-KR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1" lang="en-US" altLang="ko-KR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ko-KR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1" lang="en-US" altLang="ko-KR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kumimoji="1" lang="en-US" altLang="ko-KR" sz="2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CFC2BC-5B9A-8194-2C52-BDD6DFEF3995}"/>
              </a:ext>
            </a:extLst>
          </p:cNvPr>
          <p:cNvSpPr txBox="1"/>
          <p:nvPr/>
        </p:nvSpPr>
        <p:spPr>
          <a:xfrm>
            <a:off x="2616762" y="5540717"/>
            <a:ext cx="60914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endParaRPr kumimoji="1" lang="ko-KR" alt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A13894-EA01-40A1-86C0-7243E6E5006A}"/>
              </a:ext>
            </a:extLst>
          </p:cNvPr>
          <p:cNvSpPr txBox="1"/>
          <p:nvPr/>
        </p:nvSpPr>
        <p:spPr>
          <a:xfrm>
            <a:off x="3586677" y="5540717"/>
            <a:ext cx="60914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endParaRPr kumimoji="1" lang="ko-KR" alt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4968E9-D271-7782-EB61-CA17EDE82D47}"/>
              </a:ext>
            </a:extLst>
          </p:cNvPr>
          <p:cNvSpPr txBox="1"/>
          <p:nvPr/>
        </p:nvSpPr>
        <p:spPr>
          <a:xfrm>
            <a:off x="4612627" y="5540717"/>
            <a:ext cx="60914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endParaRPr kumimoji="1" lang="ko-KR" alt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BE89E7-08A6-04B2-221E-AEDDB62AA19E}"/>
              </a:ext>
            </a:extLst>
          </p:cNvPr>
          <p:cNvSpPr txBox="1"/>
          <p:nvPr/>
        </p:nvSpPr>
        <p:spPr>
          <a:xfrm>
            <a:off x="8618036" y="6557355"/>
            <a:ext cx="60914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endParaRPr kumimoji="1" lang="ko-KR" alt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238F9E-5E9E-791E-63A7-9AC57D15586D}"/>
              </a:ext>
            </a:extLst>
          </p:cNvPr>
          <p:cNvSpPr txBox="1"/>
          <p:nvPr/>
        </p:nvSpPr>
        <p:spPr>
          <a:xfrm>
            <a:off x="9567880" y="6557355"/>
            <a:ext cx="60914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endParaRPr kumimoji="1" lang="ko-KR" alt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800B37-4B43-3D1B-E73C-492CB7EF52CF}"/>
              </a:ext>
            </a:extLst>
          </p:cNvPr>
          <p:cNvSpPr txBox="1"/>
          <p:nvPr/>
        </p:nvSpPr>
        <p:spPr>
          <a:xfrm>
            <a:off x="10520306" y="6546465"/>
            <a:ext cx="60914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endParaRPr kumimoji="1" lang="ko-KR" alt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EF06DF7B-B112-CBE0-6A09-661FE63B7CB8}"/>
              </a:ext>
            </a:extLst>
          </p:cNvPr>
          <p:cNvSpPr/>
          <p:nvPr/>
        </p:nvSpPr>
        <p:spPr>
          <a:xfrm>
            <a:off x="8490791" y="3133245"/>
            <a:ext cx="647201" cy="6472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CAD70ECA-2DA6-C850-1A0A-04F9F2F4EDCB}"/>
              </a:ext>
            </a:extLst>
          </p:cNvPr>
          <p:cNvSpPr/>
          <p:nvPr/>
        </p:nvSpPr>
        <p:spPr>
          <a:xfrm>
            <a:off x="9574739" y="4405424"/>
            <a:ext cx="595424" cy="59542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3" name="삼각형 42">
            <a:extLst>
              <a:ext uri="{FF2B5EF4-FFF2-40B4-BE49-F238E27FC236}">
                <a16:creationId xmlns:a16="http://schemas.microsoft.com/office/drawing/2014/main" id="{A4894B72-BD2F-0E20-B5D7-D3B2D967C268}"/>
              </a:ext>
            </a:extLst>
          </p:cNvPr>
          <p:cNvSpPr/>
          <p:nvPr/>
        </p:nvSpPr>
        <p:spPr>
          <a:xfrm>
            <a:off x="8522116" y="5625826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accent2"/>
              </a:solidFill>
            </a:endParaRPr>
          </a:p>
        </p:txBody>
      </p:sp>
      <p:sp>
        <p:nvSpPr>
          <p:cNvPr id="44" name="삼각형 43">
            <a:extLst>
              <a:ext uri="{FF2B5EF4-FFF2-40B4-BE49-F238E27FC236}">
                <a16:creationId xmlns:a16="http://schemas.microsoft.com/office/drawing/2014/main" id="{6CD77FAB-6A0C-A2DE-AD3C-457EBA62874F}"/>
              </a:ext>
            </a:extLst>
          </p:cNvPr>
          <p:cNvSpPr/>
          <p:nvPr/>
        </p:nvSpPr>
        <p:spPr>
          <a:xfrm>
            <a:off x="9471958" y="5625826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accent2"/>
              </a:solidFill>
            </a:endParaRPr>
          </a:p>
        </p:txBody>
      </p:sp>
      <p:sp>
        <p:nvSpPr>
          <p:cNvPr id="45" name="삼각형 44">
            <a:extLst>
              <a:ext uri="{FF2B5EF4-FFF2-40B4-BE49-F238E27FC236}">
                <a16:creationId xmlns:a16="http://schemas.microsoft.com/office/drawing/2014/main" id="{A8CDD62D-C4DC-E7CD-E20C-721EAA2FFA18}"/>
              </a:ext>
            </a:extLst>
          </p:cNvPr>
          <p:cNvSpPr/>
          <p:nvPr/>
        </p:nvSpPr>
        <p:spPr>
          <a:xfrm>
            <a:off x="10418256" y="5625826"/>
            <a:ext cx="800986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accent2"/>
              </a:solidFill>
            </a:endParaRPr>
          </a:p>
        </p:txBody>
      </p:sp>
      <p:sp>
        <p:nvSpPr>
          <p:cNvPr id="46" name="삼각형 45">
            <a:extLst>
              <a:ext uri="{FF2B5EF4-FFF2-40B4-BE49-F238E27FC236}">
                <a16:creationId xmlns:a16="http://schemas.microsoft.com/office/drawing/2014/main" id="{3BD8F489-1B39-50C0-A66F-508A8AE0B0E3}"/>
              </a:ext>
            </a:extLst>
          </p:cNvPr>
          <p:cNvSpPr/>
          <p:nvPr/>
        </p:nvSpPr>
        <p:spPr>
          <a:xfrm>
            <a:off x="7243535" y="4437036"/>
            <a:ext cx="1071127" cy="52970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accent2"/>
              </a:solidFill>
            </a:endParaRP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068484E1-A05E-A19A-EC44-4BFDE21D5AEF}"/>
              </a:ext>
            </a:extLst>
          </p:cNvPr>
          <p:cNvCxnSpPr>
            <a:stCxn id="41" idx="4"/>
            <a:endCxn id="42" idx="0"/>
          </p:cNvCxnSpPr>
          <p:nvPr/>
        </p:nvCxnSpPr>
        <p:spPr>
          <a:xfrm>
            <a:off x="8814392" y="3780446"/>
            <a:ext cx="1058059" cy="62497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0901BB4F-F888-D084-17B4-26EFAF3D508B}"/>
              </a:ext>
            </a:extLst>
          </p:cNvPr>
          <p:cNvCxnSpPr>
            <a:cxnSpLocks/>
            <a:stCxn id="41" idx="4"/>
            <a:endCxn id="46" idx="0"/>
          </p:cNvCxnSpPr>
          <p:nvPr/>
        </p:nvCxnSpPr>
        <p:spPr>
          <a:xfrm flipH="1">
            <a:off x="7779099" y="3780446"/>
            <a:ext cx="1035293" cy="65659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DE70EBD1-15B8-78E4-34FA-AA2F6E8C6E6A}"/>
              </a:ext>
            </a:extLst>
          </p:cNvPr>
          <p:cNvCxnSpPr>
            <a:cxnSpLocks/>
            <a:stCxn id="42" idx="2"/>
            <a:endCxn id="45" idx="0"/>
          </p:cNvCxnSpPr>
          <p:nvPr/>
        </p:nvCxnSpPr>
        <p:spPr>
          <a:xfrm>
            <a:off x="9872451" y="5000848"/>
            <a:ext cx="946298" cy="62497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8D48E74C-B014-828C-3C72-7E7C55275856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>
            <a:off x="9872451" y="5000848"/>
            <a:ext cx="0" cy="62497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C72C24A1-D6B2-D7B5-0996-2EA4F20A8DB1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 flipH="1">
            <a:off x="8922609" y="5000848"/>
            <a:ext cx="949842" cy="62497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37F7E29-1DA7-279A-773E-37991576ADE0}"/>
              </a:ext>
            </a:extLst>
          </p:cNvPr>
          <p:cNvSpPr txBox="1"/>
          <p:nvPr/>
        </p:nvSpPr>
        <p:spPr>
          <a:xfrm>
            <a:off x="7879469" y="3886917"/>
            <a:ext cx="253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BBF19A-3046-5E7F-4106-F6E7F7F6A2C7}"/>
              </a:ext>
            </a:extLst>
          </p:cNvPr>
          <p:cNvSpPr txBox="1"/>
          <p:nvPr/>
        </p:nvSpPr>
        <p:spPr>
          <a:xfrm>
            <a:off x="9452529" y="3886917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endParaRPr kumimoji="1" lang="ko-KR" altLang="en-US" sz="18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C03564-8887-6A7F-366F-5EDD0644F0A8}"/>
              </a:ext>
            </a:extLst>
          </p:cNvPr>
          <p:cNvSpPr txBox="1"/>
          <p:nvPr/>
        </p:nvSpPr>
        <p:spPr>
          <a:xfrm>
            <a:off x="7335869" y="4695218"/>
            <a:ext cx="8864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kumimoji="1" lang="en-US" altLang="ko-KR" sz="1800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jhyun</a:t>
            </a:r>
            <a:r>
              <a:rPr kumimoji="1" lang="en-US" altLang="ko-KR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kumimoji="1" lang="ko-KR" altLang="en-US" sz="1800" dirty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56148AC-62B9-6C61-DD01-7E47A2D2E5E9}"/>
              </a:ext>
            </a:extLst>
          </p:cNvPr>
          <p:cNvSpPr txBox="1"/>
          <p:nvPr/>
        </p:nvSpPr>
        <p:spPr>
          <a:xfrm>
            <a:off x="8669333" y="5907187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kumimoji="1" lang="ko-KR" altLang="en-US" sz="1800" dirty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8E4761-2F39-3EF7-0E0D-3EAB7BD59787}"/>
              </a:ext>
            </a:extLst>
          </p:cNvPr>
          <p:cNvSpPr txBox="1"/>
          <p:nvPr/>
        </p:nvSpPr>
        <p:spPr>
          <a:xfrm>
            <a:off x="9604999" y="5907187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kumimoji="1" lang="ko-KR" altLang="en-US" sz="1800" dirty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EC3A33-9048-47F5-A947-62B7F85BF7D7}"/>
              </a:ext>
            </a:extLst>
          </p:cNvPr>
          <p:cNvSpPr txBox="1"/>
          <p:nvPr/>
        </p:nvSpPr>
        <p:spPr>
          <a:xfrm>
            <a:off x="10569019" y="5907187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ko-KR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kumimoji="1" lang="ko-KR" altLang="en-US" sz="1800" dirty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화살표: 위쪽 2">
            <a:extLst>
              <a:ext uri="{FF2B5EF4-FFF2-40B4-BE49-F238E27FC236}">
                <a16:creationId xmlns:a16="http://schemas.microsoft.com/office/drawing/2014/main" id="{E90E3EFF-EF27-454B-A2F7-E4DE9D24971A}"/>
              </a:ext>
            </a:extLst>
          </p:cNvPr>
          <p:cNvSpPr/>
          <p:nvPr/>
        </p:nvSpPr>
        <p:spPr>
          <a:xfrm>
            <a:off x="2809003" y="5161718"/>
            <a:ext cx="196795" cy="368971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화살표: 위쪽 36">
            <a:extLst>
              <a:ext uri="{FF2B5EF4-FFF2-40B4-BE49-F238E27FC236}">
                <a16:creationId xmlns:a16="http://schemas.microsoft.com/office/drawing/2014/main" id="{D2765D90-BE65-454B-B0EC-2E3065BF2113}"/>
              </a:ext>
            </a:extLst>
          </p:cNvPr>
          <p:cNvSpPr/>
          <p:nvPr/>
        </p:nvSpPr>
        <p:spPr>
          <a:xfrm>
            <a:off x="3792849" y="5161718"/>
            <a:ext cx="196795" cy="368971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화살표: 위쪽 39">
            <a:extLst>
              <a:ext uri="{FF2B5EF4-FFF2-40B4-BE49-F238E27FC236}">
                <a16:creationId xmlns:a16="http://schemas.microsoft.com/office/drawing/2014/main" id="{66E89299-1E74-4B19-BC7B-1BFA9F2E22E9}"/>
              </a:ext>
            </a:extLst>
          </p:cNvPr>
          <p:cNvSpPr/>
          <p:nvPr/>
        </p:nvSpPr>
        <p:spPr>
          <a:xfrm>
            <a:off x="4818799" y="5161718"/>
            <a:ext cx="196795" cy="368971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화살표: 위쪽 57">
            <a:extLst>
              <a:ext uri="{FF2B5EF4-FFF2-40B4-BE49-F238E27FC236}">
                <a16:creationId xmlns:a16="http://schemas.microsoft.com/office/drawing/2014/main" id="{842F7EEC-ADA9-49A3-AD7D-A0B2C862647A}"/>
              </a:ext>
            </a:extLst>
          </p:cNvPr>
          <p:cNvSpPr/>
          <p:nvPr/>
        </p:nvSpPr>
        <p:spPr>
          <a:xfrm>
            <a:off x="8822918" y="6221250"/>
            <a:ext cx="196795" cy="336105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화살표: 위쪽 58">
            <a:extLst>
              <a:ext uri="{FF2B5EF4-FFF2-40B4-BE49-F238E27FC236}">
                <a16:creationId xmlns:a16="http://schemas.microsoft.com/office/drawing/2014/main" id="{94141000-5144-4E5C-9FA3-EC4CBAA7F63D}"/>
              </a:ext>
            </a:extLst>
          </p:cNvPr>
          <p:cNvSpPr/>
          <p:nvPr/>
        </p:nvSpPr>
        <p:spPr>
          <a:xfrm>
            <a:off x="9775344" y="6221250"/>
            <a:ext cx="196795" cy="336105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화살표: 위쪽 59">
            <a:extLst>
              <a:ext uri="{FF2B5EF4-FFF2-40B4-BE49-F238E27FC236}">
                <a16:creationId xmlns:a16="http://schemas.microsoft.com/office/drawing/2014/main" id="{EB18D76D-6325-4502-809E-46E26C2D6222}"/>
              </a:ext>
            </a:extLst>
          </p:cNvPr>
          <p:cNvSpPr/>
          <p:nvPr/>
        </p:nvSpPr>
        <p:spPr>
          <a:xfrm>
            <a:off x="10720351" y="6221250"/>
            <a:ext cx="196795" cy="336105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06348F67-7CC8-37D7-CEEE-0429A948D38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21480" y="6356350"/>
            <a:ext cx="423189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87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20" grpId="0"/>
      <p:bldP spid="28" grpId="0"/>
      <p:bldP spid="36" grpId="0"/>
      <p:bldP spid="3" grpId="0" animBg="1"/>
      <p:bldP spid="37" grpId="0" animBg="1"/>
      <p:bldP spid="40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테마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17552</TotalTime>
  <Words>2584</Words>
  <Application>Microsoft Macintosh PowerPoint</Application>
  <PresentationFormat>와이드스크린</PresentationFormat>
  <Paragraphs>1033</Paragraphs>
  <Slides>43</Slides>
  <Notes>40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2" baseType="lpstr">
      <vt:lpstr>Consolas</vt:lpstr>
      <vt:lpstr>Cambria</vt:lpstr>
      <vt:lpstr>Arial</vt:lpstr>
      <vt:lpstr>NotoSansKR</vt:lpstr>
      <vt:lpstr>Malgun Gothic</vt:lpstr>
      <vt:lpstr>Calibri</vt:lpstr>
      <vt:lpstr>Cambria Math</vt:lpstr>
      <vt:lpstr>Gill Sans MT</vt:lpstr>
      <vt:lpstr>테마1</vt:lpstr>
      <vt:lpstr>ReCG: Bottom-Up JSON Schema Discovery Using a Repetitive Cluster and Generalize Framework</vt:lpstr>
      <vt:lpstr>Welcome to JSON World</vt:lpstr>
      <vt:lpstr>Welcome to JSON World</vt:lpstr>
      <vt:lpstr>JSON Schema</vt:lpstr>
      <vt:lpstr>JSON Schema: JSON Document Validation</vt:lpstr>
      <vt:lpstr>JSON Schema Discovery</vt:lpstr>
      <vt:lpstr>Background JSON Document and Tree Representation</vt:lpstr>
      <vt:lpstr>Background JSON Document and Tree Representation</vt:lpstr>
      <vt:lpstr>Background JSON Document and Tree Representation</vt:lpstr>
      <vt:lpstr>Background JSON Document and Tree Representation</vt:lpstr>
      <vt:lpstr>Background JSON Schema</vt:lpstr>
      <vt:lpstr>Background JSON Schema and Tree Representation</vt:lpstr>
      <vt:lpstr>Background JSON Schema and Tree Representation</vt:lpstr>
      <vt:lpstr>Background JSON Schema and Tree Representation</vt:lpstr>
      <vt:lpstr>Background JSON Schema and Tree Representation</vt:lpstr>
      <vt:lpstr>Background JSON Schema and Tree Representation</vt:lpstr>
      <vt:lpstr>Background JSON Schema and Tree Representation</vt:lpstr>
      <vt:lpstr>Background JSON Schema and Tree Representation</vt:lpstr>
      <vt:lpstr>Background JSON Schema and Tree Representation</vt:lpstr>
      <vt:lpstr>Background JSON Schema and Tree Representation</vt:lpstr>
      <vt:lpstr>Background JSON Schema and Tree Representation</vt:lpstr>
      <vt:lpstr>Background JSON Schema and Tree Representation</vt:lpstr>
      <vt:lpstr>JSON Schema Discovery Problem</vt:lpstr>
      <vt:lpstr>Challenges of JSON Schema Discovery</vt:lpstr>
      <vt:lpstr>Challenges of JSON Schema Discovery</vt:lpstr>
      <vt:lpstr>Global Example</vt:lpstr>
      <vt:lpstr>Motivation 1: Insufficient Information to Derive Schema</vt:lpstr>
      <vt:lpstr>Key Idea 1: Bottom-up Schema Generation</vt:lpstr>
      <vt:lpstr>Motivation 2: Many Candidate Derivations</vt:lpstr>
      <vt:lpstr>Key Idea 2: Candidate Schema Exploration</vt:lpstr>
      <vt:lpstr>Key Idea 2: Candidate Schema Exploration</vt:lpstr>
      <vt:lpstr>Key Idea 2: Candidate Schema Exploration</vt:lpstr>
      <vt:lpstr>Motivation 3: Ambiguity in Choosing the Best Schema</vt:lpstr>
      <vt:lpstr>Motivation 3: Ambiguity in Choosing the Best Schema</vt:lpstr>
      <vt:lpstr>Key Idea 3: Minimum Description Length Cost</vt:lpstr>
      <vt:lpstr>Key Idea 3: Minimum Description Length Cost</vt:lpstr>
      <vt:lpstr>Contributions of ReCG</vt:lpstr>
      <vt:lpstr>Experiment</vt:lpstr>
      <vt:lpstr>Accuracy Comparison</vt:lpstr>
      <vt:lpstr>MDL Cost Analysis</vt:lpstr>
      <vt:lpstr>Algorithm Execution Time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 on Former Implementation of ReCG</dc:title>
  <dc:creator>YuKyoung Lee</dc:creator>
  <cp:lastModifiedBy>윤주형(무은재 새내기학부)</cp:lastModifiedBy>
  <cp:revision>283</cp:revision>
  <cp:lastPrinted>2023-11-13T04:14:01Z</cp:lastPrinted>
  <dcterms:created xsi:type="dcterms:W3CDTF">2017-01-30T09:29:00Z</dcterms:created>
  <dcterms:modified xsi:type="dcterms:W3CDTF">2024-08-28T01:48:58Z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C:\Users\handol\Downloads\DBLAB template (1).pptx</vt:lpwstr>
  </property>
</Properties>
</file>